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84" r:id="rId3"/>
    <p:sldId id="259" r:id="rId4"/>
    <p:sldId id="258" r:id="rId5"/>
    <p:sldId id="283" r:id="rId6"/>
    <p:sldId id="286" r:id="rId7"/>
    <p:sldId id="291" r:id="rId8"/>
    <p:sldId id="285" r:id="rId9"/>
    <p:sldId id="262" r:id="rId10"/>
    <p:sldId id="261" r:id="rId11"/>
    <p:sldId id="292" r:id="rId12"/>
    <p:sldId id="289" r:id="rId13"/>
    <p:sldId id="260" r:id="rId14"/>
    <p:sldId id="263" r:id="rId15"/>
    <p:sldId id="264" r:id="rId16"/>
    <p:sldId id="287" r:id="rId17"/>
    <p:sldId id="290" r:id="rId18"/>
    <p:sldId id="288" r:id="rId19"/>
    <p:sldId id="293" r:id="rId20"/>
    <p:sldId id="296" r:id="rId21"/>
    <p:sldId id="265" r:id="rId22"/>
    <p:sldId id="268" r:id="rId23"/>
    <p:sldId id="266" r:id="rId24"/>
    <p:sldId id="267" r:id="rId25"/>
    <p:sldId id="269" r:id="rId26"/>
    <p:sldId id="272" r:id="rId27"/>
    <p:sldId id="273" r:id="rId28"/>
    <p:sldId id="274" r:id="rId29"/>
    <p:sldId id="270" r:id="rId30"/>
    <p:sldId id="271" r:id="rId31"/>
    <p:sldId id="275" r:id="rId32"/>
    <p:sldId id="276" r:id="rId33"/>
    <p:sldId id="277" r:id="rId34"/>
    <p:sldId id="278" r:id="rId35"/>
    <p:sldId id="279" r:id="rId36"/>
    <p:sldId id="280" r:id="rId37"/>
    <p:sldId id="282"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0" d="100"/>
          <a:sy n="80" d="100"/>
        </p:scale>
        <p:origin x="58" y="11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diagrams/_rels/data1.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16.sv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svg"/><Relationship Id="rId4" Type="http://schemas.openxmlformats.org/officeDocument/2006/relationships/image" Target="../media/image8.svg"/><Relationship Id="rId9" Type="http://schemas.openxmlformats.org/officeDocument/2006/relationships/image" Target="../media/image13.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16.sv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svg"/><Relationship Id="rId4" Type="http://schemas.openxmlformats.org/officeDocument/2006/relationships/image" Target="../media/image8.svg"/><Relationship Id="rId9" Type="http://schemas.openxmlformats.org/officeDocument/2006/relationships/image" Target="../media/image13.png"/></Relationships>
</file>

<file path=ppt/diagrams/colors1.xml><?xml version="1.0" encoding="utf-8"?>
<dgm:colorsDef xmlns:dgm="http://schemas.openxmlformats.org/drawingml/2006/diagram" xmlns:a="http://schemas.openxmlformats.org/drawingml/2006/main" uniqueId="urn:microsoft.com/office/officeart/2018/5/colors/Iconchunking_coloredtext_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bg1"/>
    </dgm:fillClrLst>
    <dgm:linClrLst meth="repeat">
      <a:schemeClr val="lt2">
        <a:alpha val="0"/>
      </a:schemeClr>
    </dgm:linClrLst>
    <dgm:effectClrLst/>
    <dgm:txLinClrLst/>
    <dgm:txFillClrLst meth="repeat">
      <a:schemeClr val="dk1"/>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dgm:fillClrLst>
    <dgm:linClrLst meth="repeat">
      <a:schemeClr val="lt2">
        <a:alpha val="0"/>
      </a:schemeClr>
    </dgm:linClrLst>
    <dgm:effectClrLst/>
    <dgm:txLinClrLst/>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dk2">
        <a:alpha val="0"/>
      </a:schemeClr>
    </dgm:fillClrLst>
    <dgm:linClrLst meth="repeat">
      <a:schemeClr val="dk2">
        <a:alpha val="0"/>
      </a:schemeClr>
    </dgm:linClrLst>
    <dgm:effectClrLst/>
    <dgm:txLinClrLst/>
    <dgm:txFillClrLst meth="repeat">
      <a:schemeClr val="dk2"/>
    </dgm:txFillClrLst>
    <dgm:txEffectClrLst/>
  </dgm:styleLbl>
</dgm:colorsDef>
</file>

<file path=ppt/diagrams/data1.xml><?xml version="1.0" encoding="utf-8"?>
<dgm:dataModel xmlns:dgm="http://schemas.openxmlformats.org/drawingml/2006/diagram" xmlns:a="http://schemas.openxmlformats.org/drawingml/2006/main">
  <dgm:ptLst>
    <dgm:pt modelId="{FFEBCCE0-999C-4FDF-B99F-11F836C871D4}" type="doc">
      <dgm:prSet loTypeId="urn:microsoft.com/office/officeart/2018/2/layout/IconCircleList" loCatId="icon" qsTypeId="urn:microsoft.com/office/officeart/2005/8/quickstyle/simple1" qsCatId="simple" csTypeId="urn:microsoft.com/office/officeart/2018/5/colors/Iconchunking_coloredtext_accent0_3" csCatId="mainScheme" phldr="1"/>
      <dgm:spPr/>
      <dgm:t>
        <a:bodyPr/>
        <a:lstStyle/>
        <a:p>
          <a:endParaRPr lang="en-US"/>
        </a:p>
      </dgm:t>
    </dgm:pt>
    <dgm:pt modelId="{FC4B9C69-AB7D-4991-AE4C-5F36787E2839}">
      <dgm:prSet/>
      <dgm:spPr/>
      <dgm:t>
        <a:bodyPr/>
        <a:lstStyle/>
        <a:p>
          <a:r>
            <a:rPr lang="en-US"/>
            <a:t>Problem Statement</a:t>
          </a:r>
        </a:p>
      </dgm:t>
    </dgm:pt>
    <dgm:pt modelId="{90EFDBF3-16CF-4B77-867C-10E3EDD1E43F}" type="parTrans" cxnId="{E093645C-DBE5-4845-80BC-08ADE76DB929}">
      <dgm:prSet/>
      <dgm:spPr/>
      <dgm:t>
        <a:bodyPr/>
        <a:lstStyle/>
        <a:p>
          <a:endParaRPr lang="en-US"/>
        </a:p>
      </dgm:t>
    </dgm:pt>
    <dgm:pt modelId="{0259F682-88DB-49C0-AA50-69B14CF71328}" type="sibTrans" cxnId="{E093645C-DBE5-4845-80BC-08ADE76DB929}">
      <dgm:prSet/>
      <dgm:spPr/>
      <dgm:t>
        <a:bodyPr/>
        <a:lstStyle/>
        <a:p>
          <a:endParaRPr lang="en-US"/>
        </a:p>
      </dgm:t>
    </dgm:pt>
    <dgm:pt modelId="{AD087931-7CF1-4FFF-BD7E-C9E6CDCF592D}">
      <dgm:prSet/>
      <dgm:spPr/>
      <dgm:t>
        <a:bodyPr/>
        <a:lstStyle/>
        <a:p>
          <a:r>
            <a:rPr lang="en-US"/>
            <a:t>Data Pre-processing</a:t>
          </a:r>
        </a:p>
      </dgm:t>
    </dgm:pt>
    <dgm:pt modelId="{983F5ABC-18A1-442E-9FA8-1B64B98C4368}" type="parTrans" cxnId="{46B88AD1-E2C3-425B-87A3-7A05D50C3DE8}">
      <dgm:prSet/>
      <dgm:spPr/>
      <dgm:t>
        <a:bodyPr/>
        <a:lstStyle/>
        <a:p>
          <a:endParaRPr lang="en-US"/>
        </a:p>
      </dgm:t>
    </dgm:pt>
    <dgm:pt modelId="{5837B4C8-D42F-4537-B1DB-32963741000D}" type="sibTrans" cxnId="{46B88AD1-E2C3-425B-87A3-7A05D50C3DE8}">
      <dgm:prSet/>
      <dgm:spPr/>
      <dgm:t>
        <a:bodyPr/>
        <a:lstStyle/>
        <a:p>
          <a:endParaRPr lang="en-US"/>
        </a:p>
      </dgm:t>
    </dgm:pt>
    <dgm:pt modelId="{5B3F7999-85D3-4504-9A24-9FAE1A0518BA}">
      <dgm:prSet/>
      <dgm:spPr/>
      <dgm:t>
        <a:bodyPr/>
        <a:lstStyle/>
        <a:p>
          <a:r>
            <a:rPr lang="en-US"/>
            <a:t>Model Building</a:t>
          </a:r>
        </a:p>
      </dgm:t>
    </dgm:pt>
    <dgm:pt modelId="{2B61A1EB-8C80-4B34-86D8-EE96A091207E}" type="parTrans" cxnId="{2A4BC4E5-6259-4E80-839E-916788BCF668}">
      <dgm:prSet/>
      <dgm:spPr/>
      <dgm:t>
        <a:bodyPr/>
        <a:lstStyle/>
        <a:p>
          <a:endParaRPr lang="en-US"/>
        </a:p>
      </dgm:t>
    </dgm:pt>
    <dgm:pt modelId="{4427B276-8C30-4B21-91CC-38029204A420}" type="sibTrans" cxnId="{2A4BC4E5-6259-4E80-839E-916788BCF668}">
      <dgm:prSet/>
      <dgm:spPr/>
      <dgm:t>
        <a:bodyPr/>
        <a:lstStyle/>
        <a:p>
          <a:endParaRPr lang="en-US"/>
        </a:p>
      </dgm:t>
    </dgm:pt>
    <dgm:pt modelId="{E563C0AF-1945-4F49-A7FD-91493AA48B50}">
      <dgm:prSet/>
      <dgm:spPr/>
      <dgm:t>
        <a:bodyPr/>
        <a:lstStyle/>
        <a:p>
          <a:r>
            <a:rPr lang="en-US"/>
            <a:t>Analysis </a:t>
          </a:r>
        </a:p>
      </dgm:t>
    </dgm:pt>
    <dgm:pt modelId="{DAABEC8A-174D-4EE4-A7CA-0A4283CDC128}" type="parTrans" cxnId="{F88C926E-1006-4A72-B381-CC3D502DE577}">
      <dgm:prSet/>
      <dgm:spPr/>
      <dgm:t>
        <a:bodyPr/>
        <a:lstStyle/>
        <a:p>
          <a:endParaRPr lang="en-US"/>
        </a:p>
      </dgm:t>
    </dgm:pt>
    <dgm:pt modelId="{D9E70109-6C64-437E-A236-A2EFCEFAD4B3}" type="sibTrans" cxnId="{F88C926E-1006-4A72-B381-CC3D502DE577}">
      <dgm:prSet/>
      <dgm:spPr/>
      <dgm:t>
        <a:bodyPr/>
        <a:lstStyle/>
        <a:p>
          <a:endParaRPr lang="en-US"/>
        </a:p>
      </dgm:t>
    </dgm:pt>
    <dgm:pt modelId="{6D86077A-AF5E-41ED-A1F6-9B5544D2375A}">
      <dgm:prSet/>
      <dgm:spPr/>
      <dgm:t>
        <a:bodyPr/>
        <a:lstStyle/>
        <a:p>
          <a:r>
            <a:rPr lang="en-US"/>
            <a:t>Summary</a:t>
          </a:r>
        </a:p>
      </dgm:t>
    </dgm:pt>
    <dgm:pt modelId="{A7E904F1-770E-46A3-BCED-6CF0FEE17C68}" type="parTrans" cxnId="{25A8208C-7725-474E-8D63-A4A45C933153}">
      <dgm:prSet/>
      <dgm:spPr/>
      <dgm:t>
        <a:bodyPr/>
        <a:lstStyle/>
        <a:p>
          <a:endParaRPr lang="en-US"/>
        </a:p>
      </dgm:t>
    </dgm:pt>
    <dgm:pt modelId="{79F1D597-0432-44A8-B4D8-A9FA353DE59F}" type="sibTrans" cxnId="{25A8208C-7725-474E-8D63-A4A45C933153}">
      <dgm:prSet/>
      <dgm:spPr/>
      <dgm:t>
        <a:bodyPr/>
        <a:lstStyle/>
        <a:p>
          <a:endParaRPr lang="en-US"/>
        </a:p>
      </dgm:t>
    </dgm:pt>
    <dgm:pt modelId="{F25FBCDC-13A6-4A32-9626-08E451B9606F}">
      <dgm:prSet/>
      <dgm:spPr/>
      <dgm:t>
        <a:bodyPr/>
        <a:lstStyle/>
        <a:p>
          <a:r>
            <a:rPr lang="en-US"/>
            <a:t>User Interface</a:t>
          </a:r>
        </a:p>
      </dgm:t>
    </dgm:pt>
    <dgm:pt modelId="{F24B9420-D0DB-4FA3-AFF3-55E0DC5D5BE6}" type="parTrans" cxnId="{3EFCCB6C-0C81-4AFA-B44F-B60E8BE78017}">
      <dgm:prSet/>
      <dgm:spPr/>
      <dgm:t>
        <a:bodyPr/>
        <a:lstStyle/>
        <a:p>
          <a:endParaRPr lang="en-US"/>
        </a:p>
      </dgm:t>
    </dgm:pt>
    <dgm:pt modelId="{952920CD-AC6A-4EE1-B267-3986528F1D17}" type="sibTrans" cxnId="{3EFCCB6C-0C81-4AFA-B44F-B60E8BE78017}">
      <dgm:prSet/>
      <dgm:spPr/>
      <dgm:t>
        <a:bodyPr/>
        <a:lstStyle/>
        <a:p>
          <a:endParaRPr lang="en-US"/>
        </a:p>
      </dgm:t>
    </dgm:pt>
    <dgm:pt modelId="{CC1578C3-9D80-48BB-B025-BA0A95FFBAA5}" type="pres">
      <dgm:prSet presAssocID="{FFEBCCE0-999C-4FDF-B99F-11F836C871D4}" presName="root" presStyleCnt="0">
        <dgm:presLayoutVars>
          <dgm:dir/>
          <dgm:resizeHandles val="exact"/>
        </dgm:presLayoutVars>
      </dgm:prSet>
      <dgm:spPr/>
    </dgm:pt>
    <dgm:pt modelId="{05283858-614E-47FC-844D-350142269626}" type="pres">
      <dgm:prSet presAssocID="{FFEBCCE0-999C-4FDF-B99F-11F836C871D4}" presName="container" presStyleCnt="0">
        <dgm:presLayoutVars>
          <dgm:dir/>
          <dgm:resizeHandles val="exact"/>
        </dgm:presLayoutVars>
      </dgm:prSet>
      <dgm:spPr/>
    </dgm:pt>
    <dgm:pt modelId="{4E92D027-7799-421E-8C31-3BAB536C3661}" type="pres">
      <dgm:prSet presAssocID="{FC4B9C69-AB7D-4991-AE4C-5F36787E2839}" presName="compNode" presStyleCnt="0"/>
      <dgm:spPr/>
    </dgm:pt>
    <dgm:pt modelId="{0477B470-3986-4B05-A1D2-540F53A5564F}" type="pres">
      <dgm:prSet presAssocID="{FC4B9C69-AB7D-4991-AE4C-5F36787E2839}" presName="iconBgRect" presStyleLbl="bgShp" presStyleIdx="0" presStyleCnt="6"/>
      <dgm:spPr/>
    </dgm:pt>
    <dgm:pt modelId="{6A51DFBA-0D5A-4DCC-B2D4-4A48903A8D24}" type="pres">
      <dgm:prSet presAssocID="{FC4B9C69-AB7D-4991-AE4C-5F36787E2839}"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ead with Gears"/>
        </a:ext>
      </dgm:extLst>
    </dgm:pt>
    <dgm:pt modelId="{EAAEFB66-5BFA-477C-829E-33AC26A0D6D2}" type="pres">
      <dgm:prSet presAssocID="{FC4B9C69-AB7D-4991-AE4C-5F36787E2839}" presName="spaceRect" presStyleCnt="0"/>
      <dgm:spPr/>
    </dgm:pt>
    <dgm:pt modelId="{56967B87-8C3C-45A8-97C6-9CB443040500}" type="pres">
      <dgm:prSet presAssocID="{FC4B9C69-AB7D-4991-AE4C-5F36787E2839}" presName="textRect" presStyleLbl="revTx" presStyleIdx="0" presStyleCnt="6">
        <dgm:presLayoutVars>
          <dgm:chMax val="1"/>
          <dgm:chPref val="1"/>
        </dgm:presLayoutVars>
      </dgm:prSet>
      <dgm:spPr/>
    </dgm:pt>
    <dgm:pt modelId="{05FDACAC-A759-4D27-8178-7307939E6EB6}" type="pres">
      <dgm:prSet presAssocID="{0259F682-88DB-49C0-AA50-69B14CF71328}" presName="sibTrans" presStyleLbl="sibTrans2D1" presStyleIdx="0" presStyleCnt="0"/>
      <dgm:spPr/>
    </dgm:pt>
    <dgm:pt modelId="{45B51993-2E7B-40DC-ABBC-E11E936C77D8}" type="pres">
      <dgm:prSet presAssocID="{AD087931-7CF1-4FFF-BD7E-C9E6CDCF592D}" presName="compNode" presStyleCnt="0"/>
      <dgm:spPr/>
    </dgm:pt>
    <dgm:pt modelId="{CE0E4D1A-6F22-495D-BDEB-73429A61DAD4}" type="pres">
      <dgm:prSet presAssocID="{AD087931-7CF1-4FFF-BD7E-C9E6CDCF592D}" presName="iconBgRect" presStyleLbl="bgShp" presStyleIdx="1" presStyleCnt="6"/>
      <dgm:spPr/>
    </dgm:pt>
    <dgm:pt modelId="{D93A99CB-1867-4DDB-830F-6A166FCCECCE}" type="pres">
      <dgm:prSet presAssocID="{AD087931-7CF1-4FFF-BD7E-C9E6CDCF592D}"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atabase"/>
        </a:ext>
      </dgm:extLst>
    </dgm:pt>
    <dgm:pt modelId="{AB766A8C-F3E4-4436-91E5-DCF362A03CCC}" type="pres">
      <dgm:prSet presAssocID="{AD087931-7CF1-4FFF-BD7E-C9E6CDCF592D}" presName="spaceRect" presStyleCnt="0"/>
      <dgm:spPr/>
    </dgm:pt>
    <dgm:pt modelId="{5DD57BB7-13FF-4A09-B60C-175DE50C5797}" type="pres">
      <dgm:prSet presAssocID="{AD087931-7CF1-4FFF-BD7E-C9E6CDCF592D}" presName="textRect" presStyleLbl="revTx" presStyleIdx="1" presStyleCnt="6">
        <dgm:presLayoutVars>
          <dgm:chMax val="1"/>
          <dgm:chPref val="1"/>
        </dgm:presLayoutVars>
      </dgm:prSet>
      <dgm:spPr/>
    </dgm:pt>
    <dgm:pt modelId="{4824D7AA-DB4E-4E45-82EA-064CEC678AE1}" type="pres">
      <dgm:prSet presAssocID="{5837B4C8-D42F-4537-B1DB-32963741000D}" presName="sibTrans" presStyleLbl="sibTrans2D1" presStyleIdx="0" presStyleCnt="0"/>
      <dgm:spPr/>
    </dgm:pt>
    <dgm:pt modelId="{54CC01A6-555E-4D64-B862-5C1F4654CABD}" type="pres">
      <dgm:prSet presAssocID="{5B3F7999-85D3-4504-9A24-9FAE1A0518BA}" presName="compNode" presStyleCnt="0"/>
      <dgm:spPr/>
    </dgm:pt>
    <dgm:pt modelId="{554A77C2-4347-4412-B12D-E46E03F99509}" type="pres">
      <dgm:prSet presAssocID="{5B3F7999-85D3-4504-9A24-9FAE1A0518BA}" presName="iconBgRect" presStyleLbl="bgShp" presStyleIdx="2" presStyleCnt="6"/>
      <dgm:spPr/>
    </dgm:pt>
    <dgm:pt modelId="{38BA8EE0-5C6B-40B3-BC18-15708BED2FC1}" type="pres">
      <dgm:prSet presAssocID="{5B3F7999-85D3-4504-9A24-9FAE1A0518BA}"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Users"/>
        </a:ext>
      </dgm:extLst>
    </dgm:pt>
    <dgm:pt modelId="{BD83D9E7-F2EE-4AEF-B9C5-4857180E8937}" type="pres">
      <dgm:prSet presAssocID="{5B3F7999-85D3-4504-9A24-9FAE1A0518BA}" presName="spaceRect" presStyleCnt="0"/>
      <dgm:spPr/>
    </dgm:pt>
    <dgm:pt modelId="{36A600D4-D497-455A-8FE4-115368B6B62A}" type="pres">
      <dgm:prSet presAssocID="{5B3F7999-85D3-4504-9A24-9FAE1A0518BA}" presName="textRect" presStyleLbl="revTx" presStyleIdx="2" presStyleCnt="6">
        <dgm:presLayoutVars>
          <dgm:chMax val="1"/>
          <dgm:chPref val="1"/>
        </dgm:presLayoutVars>
      </dgm:prSet>
      <dgm:spPr/>
    </dgm:pt>
    <dgm:pt modelId="{009D6C1C-E143-4558-94A6-2ABB1924DB41}" type="pres">
      <dgm:prSet presAssocID="{4427B276-8C30-4B21-91CC-38029204A420}" presName="sibTrans" presStyleLbl="sibTrans2D1" presStyleIdx="0" presStyleCnt="0"/>
      <dgm:spPr/>
    </dgm:pt>
    <dgm:pt modelId="{62588436-1909-4485-8398-819C463A33D4}" type="pres">
      <dgm:prSet presAssocID="{E563C0AF-1945-4F49-A7FD-91493AA48B50}" presName="compNode" presStyleCnt="0"/>
      <dgm:spPr/>
    </dgm:pt>
    <dgm:pt modelId="{9EDA31FA-F476-4642-B310-B64FA067CCC4}" type="pres">
      <dgm:prSet presAssocID="{E563C0AF-1945-4F49-A7FD-91493AA48B50}" presName="iconBgRect" presStyleLbl="bgShp" presStyleIdx="3" presStyleCnt="6"/>
      <dgm:spPr/>
    </dgm:pt>
    <dgm:pt modelId="{70099C1A-EE90-42C7-843C-A5BEF3A54664}" type="pres">
      <dgm:prSet presAssocID="{E563C0AF-1945-4F49-A7FD-91493AA48B50}"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tatistics"/>
        </a:ext>
      </dgm:extLst>
    </dgm:pt>
    <dgm:pt modelId="{18574AA5-356A-4F3C-BEEC-2D0F2D357B69}" type="pres">
      <dgm:prSet presAssocID="{E563C0AF-1945-4F49-A7FD-91493AA48B50}" presName="spaceRect" presStyleCnt="0"/>
      <dgm:spPr/>
    </dgm:pt>
    <dgm:pt modelId="{0D804642-6BED-4F1B-BB99-5DED040A1F7C}" type="pres">
      <dgm:prSet presAssocID="{E563C0AF-1945-4F49-A7FD-91493AA48B50}" presName="textRect" presStyleLbl="revTx" presStyleIdx="3" presStyleCnt="6">
        <dgm:presLayoutVars>
          <dgm:chMax val="1"/>
          <dgm:chPref val="1"/>
        </dgm:presLayoutVars>
      </dgm:prSet>
      <dgm:spPr/>
    </dgm:pt>
    <dgm:pt modelId="{2DB9378F-968D-4358-BE02-5964D99E3543}" type="pres">
      <dgm:prSet presAssocID="{D9E70109-6C64-437E-A236-A2EFCEFAD4B3}" presName="sibTrans" presStyleLbl="sibTrans2D1" presStyleIdx="0" presStyleCnt="0"/>
      <dgm:spPr/>
    </dgm:pt>
    <dgm:pt modelId="{7E88DE5F-4025-4696-9042-E4E6F56A81C6}" type="pres">
      <dgm:prSet presAssocID="{6D86077A-AF5E-41ED-A1F6-9B5544D2375A}" presName="compNode" presStyleCnt="0"/>
      <dgm:spPr/>
    </dgm:pt>
    <dgm:pt modelId="{941C41BC-D822-421B-9910-C2CC48B1E969}" type="pres">
      <dgm:prSet presAssocID="{6D86077A-AF5E-41ED-A1F6-9B5544D2375A}" presName="iconBgRect" presStyleLbl="bgShp" presStyleIdx="4" presStyleCnt="6"/>
      <dgm:spPr/>
    </dgm:pt>
    <dgm:pt modelId="{E221000D-6B8E-472D-A6A0-CFFBF974C885}" type="pres">
      <dgm:prSet presAssocID="{6D86077A-AF5E-41ED-A1F6-9B5544D2375A}"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Checkmark"/>
        </a:ext>
      </dgm:extLst>
    </dgm:pt>
    <dgm:pt modelId="{EC667392-63D7-4F93-AE0C-77CCF96F9925}" type="pres">
      <dgm:prSet presAssocID="{6D86077A-AF5E-41ED-A1F6-9B5544D2375A}" presName="spaceRect" presStyleCnt="0"/>
      <dgm:spPr/>
    </dgm:pt>
    <dgm:pt modelId="{4EE8DAE7-F7B6-41CE-8E6D-8173F763DD3D}" type="pres">
      <dgm:prSet presAssocID="{6D86077A-AF5E-41ED-A1F6-9B5544D2375A}" presName="textRect" presStyleLbl="revTx" presStyleIdx="4" presStyleCnt="6">
        <dgm:presLayoutVars>
          <dgm:chMax val="1"/>
          <dgm:chPref val="1"/>
        </dgm:presLayoutVars>
      </dgm:prSet>
      <dgm:spPr/>
    </dgm:pt>
    <dgm:pt modelId="{4D781278-8CBA-4498-8223-26AB79D833B6}" type="pres">
      <dgm:prSet presAssocID="{79F1D597-0432-44A8-B4D8-A9FA353DE59F}" presName="sibTrans" presStyleLbl="sibTrans2D1" presStyleIdx="0" presStyleCnt="0"/>
      <dgm:spPr/>
    </dgm:pt>
    <dgm:pt modelId="{5E122FCA-1D9C-4DAB-B5FC-D3D424EAE060}" type="pres">
      <dgm:prSet presAssocID="{F25FBCDC-13A6-4A32-9626-08E451B9606F}" presName="compNode" presStyleCnt="0"/>
      <dgm:spPr/>
    </dgm:pt>
    <dgm:pt modelId="{0AE4F711-91AE-4242-8FBE-A12DBFAB1C49}" type="pres">
      <dgm:prSet presAssocID="{F25FBCDC-13A6-4A32-9626-08E451B9606F}" presName="iconBgRect" presStyleLbl="bgShp" presStyleIdx="5" presStyleCnt="6"/>
      <dgm:spPr/>
    </dgm:pt>
    <dgm:pt modelId="{8D020E4F-66F4-4C52-BE8F-59918EF0D1D2}" type="pres">
      <dgm:prSet presAssocID="{F25FBCDC-13A6-4A32-9626-08E451B9606F}"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User"/>
        </a:ext>
      </dgm:extLst>
    </dgm:pt>
    <dgm:pt modelId="{7373378F-831F-45DA-A105-58F9BF17B66E}" type="pres">
      <dgm:prSet presAssocID="{F25FBCDC-13A6-4A32-9626-08E451B9606F}" presName="spaceRect" presStyleCnt="0"/>
      <dgm:spPr/>
    </dgm:pt>
    <dgm:pt modelId="{8F302245-3EB4-4278-B000-9D4CC08FAE16}" type="pres">
      <dgm:prSet presAssocID="{F25FBCDC-13A6-4A32-9626-08E451B9606F}" presName="textRect" presStyleLbl="revTx" presStyleIdx="5" presStyleCnt="6">
        <dgm:presLayoutVars>
          <dgm:chMax val="1"/>
          <dgm:chPref val="1"/>
        </dgm:presLayoutVars>
      </dgm:prSet>
      <dgm:spPr/>
    </dgm:pt>
  </dgm:ptLst>
  <dgm:cxnLst>
    <dgm:cxn modelId="{C5176511-C1B8-4EC2-8336-80AF23983F56}" type="presOf" srcId="{5837B4C8-D42F-4537-B1DB-32963741000D}" destId="{4824D7AA-DB4E-4E45-82EA-064CEC678AE1}" srcOrd="0" destOrd="0" presId="urn:microsoft.com/office/officeart/2018/2/layout/IconCircleList"/>
    <dgm:cxn modelId="{51659414-D356-4694-834C-B4D1FB862AB1}" type="presOf" srcId="{4427B276-8C30-4B21-91CC-38029204A420}" destId="{009D6C1C-E143-4558-94A6-2ABB1924DB41}" srcOrd="0" destOrd="0" presId="urn:microsoft.com/office/officeart/2018/2/layout/IconCircleList"/>
    <dgm:cxn modelId="{1F14A619-ED19-4AD1-A0F5-FDD62640ECCA}" type="presOf" srcId="{D9E70109-6C64-437E-A236-A2EFCEFAD4B3}" destId="{2DB9378F-968D-4358-BE02-5964D99E3543}" srcOrd="0" destOrd="0" presId="urn:microsoft.com/office/officeart/2018/2/layout/IconCircleList"/>
    <dgm:cxn modelId="{462D943C-C9E2-4974-AA44-7E21862C2342}" type="presOf" srcId="{FFEBCCE0-999C-4FDF-B99F-11F836C871D4}" destId="{CC1578C3-9D80-48BB-B025-BA0A95FFBAA5}" srcOrd="0" destOrd="0" presId="urn:microsoft.com/office/officeart/2018/2/layout/IconCircleList"/>
    <dgm:cxn modelId="{E093645C-DBE5-4845-80BC-08ADE76DB929}" srcId="{FFEBCCE0-999C-4FDF-B99F-11F836C871D4}" destId="{FC4B9C69-AB7D-4991-AE4C-5F36787E2839}" srcOrd="0" destOrd="0" parTransId="{90EFDBF3-16CF-4B77-867C-10E3EDD1E43F}" sibTransId="{0259F682-88DB-49C0-AA50-69B14CF71328}"/>
    <dgm:cxn modelId="{3EFCCB6C-0C81-4AFA-B44F-B60E8BE78017}" srcId="{FFEBCCE0-999C-4FDF-B99F-11F836C871D4}" destId="{F25FBCDC-13A6-4A32-9626-08E451B9606F}" srcOrd="5" destOrd="0" parTransId="{F24B9420-D0DB-4FA3-AFF3-55E0DC5D5BE6}" sibTransId="{952920CD-AC6A-4EE1-B267-3986528F1D17}"/>
    <dgm:cxn modelId="{F88C926E-1006-4A72-B381-CC3D502DE577}" srcId="{FFEBCCE0-999C-4FDF-B99F-11F836C871D4}" destId="{E563C0AF-1945-4F49-A7FD-91493AA48B50}" srcOrd="3" destOrd="0" parTransId="{DAABEC8A-174D-4EE4-A7CA-0A4283CDC128}" sibTransId="{D9E70109-6C64-437E-A236-A2EFCEFAD4B3}"/>
    <dgm:cxn modelId="{C02F2588-DDE2-4319-BD44-F1D73B21DB7B}" type="presOf" srcId="{79F1D597-0432-44A8-B4D8-A9FA353DE59F}" destId="{4D781278-8CBA-4498-8223-26AB79D833B6}" srcOrd="0" destOrd="0" presId="urn:microsoft.com/office/officeart/2018/2/layout/IconCircleList"/>
    <dgm:cxn modelId="{25A8208C-7725-474E-8D63-A4A45C933153}" srcId="{FFEBCCE0-999C-4FDF-B99F-11F836C871D4}" destId="{6D86077A-AF5E-41ED-A1F6-9B5544D2375A}" srcOrd="4" destOrd="0" parTransId="{A7E904F1-770E-46A3-BCED-6CF0FEE17C68}" sibTransId="{79F1D597-0432-44A8-B4D8-A9FA353DE59F}"/>
    <dgm:cxn modelId="{39DD8B9C-73B2-4243-A168-4FBB02EB8B72}" type="presOf" srcId="{E563C0AF-1945-4F49-A7FD-91493AA48B50}" destId="{0D804642-6BED-4F1B-BB99-5DED040A1F7C}" srcOrd="0" destOrd="0" presId="urn:microsoft.com/office/officeart/2018/2/layout/IconCircleList"/>
    <dgm:cxn modelId="{F541C0AA-3538-475D-9981-C5BA2DF6DF15}" type="presOf" srcId="{6D86077A-AF5E-41ED-A1F6-9B5544D2375A}" destId="{4EE8DAE7-F7B6-41CE-8E6D-8173F763DD3D}" srcOrd="0" destOrd="0" presId="urn:microsoft.com/office/officeart/2018/2/layout/IconCircleList"/>
    <dgm:cxn modelId="{46B88AD1-E2C3-425B-87A3-7A05D50C3DE8}" srcId="{FFEBCCE0-999C-4FDF-B99F-11F836C871D4}" destId="{AD087931-7CF1-4FFF-BD7E-C9E6CDCF592D}" srcOrd="1" destOrd="0" parTransId="{983F5ABC-18A1-442E-9FA8-1B64B98C4368}" sibTransId="{5837B4C8-D42F-4537-B1DB-32963741000D}"/>
    <dgm:cxn modelId="{2A4BC4E5-6259-4E80-839E-916788BCF668}" srcId="{FFEBCCE0-999C-4FDF-B99F-11F836C871D4}" destId="{5B3F7999-85D3-4504-9A24-9FAE1A0518BA}" srcOrd="2" destOrd="0" parTransId="{2B61A1EB-8C80-4B34-86D8-EE96A091207E}" sibTransId="{4427B276-8C30-4B21-91CC-38029204A420}"/>
    <dgm:cxn modelId="{D9E801E6-3C86-42E0-8FC9-D257AD63A8B2}" type="presOf" srcId="{0259F682-88DB-49C0-AA50-69B14CF71328}" destId="{05FDACAC-A759-4D27-8178-7307939E6EB6}" srcOrd="0" destOrd="0" presId="urn:microsoft.com/office/officeart/2018/2/layout/IconCircleList"/>
    <dgm:cxn modelId="{33DB5EF2-5B6C-4AF2-91F5-BE83C4644B81}" type="presOf" srcId="{5B3F7999-85D3-4504-9A24-9FAE1A0518BA}" destId="{36A600D4-D497-455A-8FE4-115368B6B62A}" srcOrd="0" destOrd="0" presId="urn:microsoft.com/office/officeart/2018/2/layout/IconCircleList"/>
    <dgm:cxn modelId="{F53587F3-F39C-40B4-8AD0-FEC9AA840EDD}" type="presOf" srcId="{AD087931-7CF1-4FFF-BD7E-C9E6CDCF592D}" destId="{5DD57BB7-13FF-4A09-B60C-175DE50C5797}" srcOrd="0" destOrd="0" presId="urn:microsoft.com/office/officeart/2018/2/layout/IconCircleList"/>
    <dgm:cxn modelId="{EBF8F2F7-D3A5-4DC7-88E7-B5FA3B753061}" type="presOf" srcId="{F25FBCDC-13A6-4A32-9626-08E451B9606F}" destId="{8F302245-3EB4-4278-B000-9D4CC08FAE16}" srcOrd="0" destOrd="0" presId="urn:microsoft.com/office/officeart/2018/2/layout/IconCircleList"/>
    <dgm:cxn modelId="{770B6CF8-58FD-4635-B6AF-A533F6855B70}" type="presOf" srcId="{FC4B9C69-AB7D-4991-AE4C-5F36787E2839}" destId="{56967B87-8C3C-45A8-97C6-9CB443040500}" srcOrd="0" destOrd="0" presId="urn:microsoft.com/office/officeart/2018/2/layout/IconCircleList"/>
    <dgm:cxn modelId="{BA81032F-826C-4F68-B65D-0615E41DF5D7}" type="presParOf" srcId="{CC1578C3-9D80-48BB-B025-BA0A95FFBAA5}" destId="{05283858-614E-47FC-844D-350142269626}" srcOrd="0" destOrd="0" presId="urn:microsoft.com/office/officeart/2018/2/layout/IconCircleList"/>
    <dgm:cxn modelId="{B54B48A7-0224-4E24-A494-6E9AF1B2FCE2}" type="presParOf" srcId="{05283858-614E-47FC-844D-350142269626}" destId="{4E92D027-7799-421E-8C31-3BAB536C3661}" srcOrd="0" destOrd="0" presId="urn:microsoft.com/office/officeart/2018/2/layout/IconCircleList"/>
    <dgm:cxn modelId="{DB4BA826-CDE0-4BE4-A7B1-23C62624C454}" type="presParOf" srcId="{4E92D027-7799-421E-8C31-3BAB536C3661}" destId="{0477B470-3986-4B05-A1D2-540F53A5564F}" srcOrd="0" destOrd="0" presId="urn:microsoft.com/office/officeart/2018/2/layout/IconCircleList"/>
    <dgm:cxn modelId="{50CDF800-F63F-4653-9DF2-5C7702F14ED0}" type="presParOf" srcId="{4E92D027-7799-421E-8C31-3BAB536C3661}" destId="{6A51DFBA-0D5A-4DCC-B2D4-4A48903A8D24}" srcOrd="1" destOrd="0" presId="urn:microsoft.com/office/officeart/2018/2/layout/IconCircleList"/>
    <dgm:cxn modelId="{75A10402-139C-4C13-A007-DAC2B0EA02F7}" type="presParOf" srcId="{4E92D027-7799-421E-8C31-3BAB536C3661}" destId="{EAAEFB66-5BFA-477C-829E-33AC26A0D6D2}" srcOrd="2" destOrd="0" presId="urn:microsoft.com/office/officeart/2018/2/layout/IconCircleList"/>
    <dgm:cxn modelId="{2DCCBCD3-B07E-424F-A8E5-5EB79DBF5B7F}" type="presParOf" srcId="{4E92D027-7799-421E-8C31-3BAB536C3661}" destId="{56967B87-8C3C-45A8-97C6-9CB443040500}" srcOrd="3" destOrd="0" presId="urn:microsoft.com/office/officeart/2018/2/layout/IconCircleList"/>
    <dgm:cxn modelId="{49C50564-5453-473E-8488-70F773B5F69E}" type="presParOf" srcId="{05283858-614E-47FC-844D-350142269626}" destId="{05FDACAC-A759-4D27-8178-7307939E6EB6}" srcOrd="1" destOrd="0" presId="urn:microsoft.com/office/officeart/2018/2/layout/IconCircleList"/>
    <dgm:cxn modelId="{CB7505DC-C18E-4F93-93F4-EA6CA21F2877}" type="presParOf" srcId="{05283858-614E-47FC-844D-350142269626}" destId="{45B51993-2E7B-40DC-ABBC-E11E936C77D8}" srcOrd="2" destOrd="0" presId="urn:microsoft.com/office/officeart/2018/2/layout/IconCircleList"/>
    <dgm:cxn modelId="{AF6F36DC-4086-4144-91E1-FB16BE2E6778}" type="presParOf" srcId="{45B51993-2E7B-40DC-ABBC-E11E936C77D8}" destId="{CE0E4D1A-6F22-495D-BDEB-73429A61DAD4}" srcOrd="0" destOrd="0" presId="urn:microsoft.com/office/officeart/2018/2/layout/IconCircleList"/>
    <dgm:cxn modelId="{384FCD2D-8D86-47A7-B68C-8A76217B3CC8}" type="presParOf" srcId="{45B51993-2E7B-40DC-ABBC-E11E936C77D8}" destId="{D93A99CB-1867-4DDB-830F-6A166FCCECCE}" srcOrd="1" destOrd="0" presId="urn:microsoft.com/office/officeart/2018/2/layout/IconCircleList"/>
    <dgm:cxn modelId="{9516D5D1-6360-4C8B-ADB9-1C977C68BCC4}" type="presParOf" srcId="{45B51993-2E7B-40DC-ABBC-E11E936C77D8}" destId="{AB766A8C-F3E4-4436-91E5-DCF362A03CCC}" srcOrd="2" destOrd="0" presId="urn:microsoft.com/office/officeart/2018/2/layout/IconCircleList"/>
    <dgm:cxn modelId="{1AC088DF-B348-4539-86C7-D569A7D8F28F}" type="presParOf" srcId="{45B51993-2E7B-40DC-ABBC-E11E936C77D8}" destId="{5DD57BB7-13FF-4A09-B60C-175DE50C5797}" srcOrd="3" destOrd="0" presId="urn:microsoft.com/office/officeart/2018/2/layout/IconCircleList"/>
    <dgm:cxn modelId="{F50287BC-9646-455A-B364-C61A15A98C49}" type="presParOf" srcId="{05283858-614E-47FC-844D-350142269626}" destId="{4824D7AA-DB4E-4E45-82EA-064CEC678AE1}" srcOrd="3" destOrd="0" presId="urn:microsoft.com/office/officeart/2018/2/layout/IconCircleList"/>
    <dgm:cxn modelId="{93D492B1-0382-40FB-B1BA-9B1A8FE7AA3C}" type="presParOf" srcId="{05283858-614E-47FC-844D-350142269626}" destId="{54CC01A6-555E-4D64-B862-5C1F4654CABD}" srcOrd="4" destOrd="0" presId="urn:microsoft.com/office/officeart/2018/2/layout/IconCircleList"/>
    <dgm:cxn modelId="{11FFE9F9-55B2-4432-ABD3-5098D71A5D6C}" type="presParOf" srcId="{54CC01A6-555E-4D64-B862-5C1F4654CABD}" destId="{554A77C2-4347-4412-B12D-E46E03F99509}" srcOrd="0" destOrd="0" presId="urn:microsoft.com/office/officeart/2018/2/layout/IconCircleList"/>
    <dgm:cxn modelId="{B4F060AA-01F9-4578-83C5-F07B00991B58}" type="presParOf" srcId="{54CC01A6-555E-4D64-B862-5C1F4654CABD}" destId="{38BA8EE0-5C6B-40B3-BC18-15708BED2FC1}" srcOrd="1" destOrd="0" presId="urn:microsoft.com/office/officeart/2018/2/layout/IconCircleList"/>
    <dgm:cxn modelId="{5CEA69CF-9233-4B4D-B3DC-AFEB7F87746B}" type="presParOf" srcId="{54CC01A6-555E-4D64-B862-5C1F4654CABD}" destId="{BD83D9E7-F2EE-4AEF-B9C5-4857180E8937}" srcOrd="2" destOrd="0" presId="urn:microsoft.com/office/officeart/2018/2/layout/IconCircleList"/>
    <dgm:cxn modelId="{A135FC88-2E40-4A2B-8DAD-1916849F3161}" type="presParOf" srcId="{54CC01A6-555E-4D64-B862-5C1F4654CABD}" destId="{36A600D4-D497-455A-8FE4-115368B6B62A}" srcOrd="3" destOrd="0" presId="urn:microsoft.com/office/officeart/2018/2/layout/IconCircleList"/>
    <dgm:cxn modelId="{DACD86D1-C694-4A6C-9EA9-500E463927B6}" type="presParOf" srcId="{05283858-614E-47FC-844D-350142269626}" destId="{009D6C1C-E143-4558-94A6-2ABB1924DB41}" srcOrd="5" destOrd="0" presId="urn:microsoft.com/office/officeart/2018/2/layout/IconCircleList"/>
    <dgm:cxn modelId="{D8138C64-4E56-412D-8CC9-40DDB01A70B6}" type="presParOf" srcId="{05283858-614E-47FC-844D-350142269626}" destId="{62588436-1909-4485-8398-819C463A33D4}" srcOrd="6" destOrd="0" presId="urn:microsoft.com/office/officeart/2018/2/layout/IconCircleList"/>
    <dgm:cxn modelId="{BCF5C25F-D42B-415E-9E24-8AAF165FBDA6}" type="presParOf" srcId="{62588436-1909-4485-8398-819C463A33D4}" destId="{9EDA31FA-F476-4642-B310-B64FA067CCC4}" srcOrd="0" destOrd="0" presId="urn:microsoft.com/office/officeart/2018/2/layout/IconCircleList"/>
    <dgm:cxn modelId="{0A9E92C5-09C4-4131-84D8-0106F8198CC6}" type="presParOf" srcId="{62588436-1909-4485-8398-819C463A33D4}" destId="{70099C1A-EE90-42C7-843C-A5BEF3A54664}" srcOrd="1" destOrd="0" presId="urn:microsoft.com/office/officeart/2018/2/layout/IconCircleList"/>
    <dgm:cxn modelId="{C46A2036-4A26-4003-9490-7506EDFCD8FB}" type="presParOf" srcId="{62588436-1909-4485-8398-819C463A33D4}" destId="{18574AA5-356A-4F3C-BEEC-2D0F2D357B69}" srcOrd="2" destOrd="0" presId="urn:microsoft.com/office/officeart/2018/2/layout/IconCircleList"/>
    <dgm:cxn modelId="{C21F8365-32E2-45D7-AE87-098EE22E936A}" type="presParOf" srcId="{62588436-1909-4485-8398-819C463A33D4}" destId="{0D804642-6BED-4F1B-BB99-5DED040A1F7C}" srcOrd="3" destOrd="0" presId="urn:microsoft.com/office/officeart/2018/2/layout/IconCircleList"/>
    <dgm:cxn modelId="{3CF0160C-B86A-428A-BFEC-5F0BA1E1BA7C}" type="presParOf" srcId="{05283858-614E-47FC-844D-350142269626}" destId="{2DB9378F-968D-4358-BE02-5964D99E3543}" srcOrd="7" destOrd="0" presId="urn:microsoft.com/office/officeart/2018/2/layout/IconCircleList"/>
    <dgm:cxn modelId="{CD6EC3C6-DD0E-47C9-B300-064D586AE8DB}" type="presParOf" srcId="{05283858-614E-47FC-844D-350142269626}" destId="{7E88DE5F-4025-4696-9042-E4E6F56A81C6}" srcOrd="8" destOrd="0" presId="urn:microsoft.com/office/officeart/2018/2/layout/IconCircleList"/>
    <dgm:cxn modelId="{785CD9CE-291E-408C-AFF5-6B7C7E2C3DA4}" type="presParOf" srcId="{7E88DE5F-4025-4696-9042-E4E6F56A81C6}" destId="{941C41BC-D822-421B-9910-C2CC48B1E969}" srcOrd="0" destOrd="0" presId="urn:microsoft.com/office/officeart/2018/2/layout/IconCircleList"/>
    <dgm:cxn modelId="{D760E51A-788A-410B-901D-9484A0C158AB}" type="presParOf" srcId="{7E88DE5F-4025-4696-9042-E4E6F56A81C6}" destId="{E221000D-6B8E-472D-A6A0-CFFBF974C885}" srcOrd="1" destOrd="0" presId="urn:microsoft.com/office/officeart/2018/2/layout/IconCircleList"/>
    <dgm:cxn modelId="{AC63C968-2323-4379-A5F3-876D94BC50D7}" type="presParOf" srcId="{7E88DE5F-4025-4696-9042-E4E6F56A81C6}" destId="{EC667392-63D7-4F93-AE0C-77CCF96F9925}" srcOrd="2" destOrd="0" presId="urn:microsoft.com/office/officeart/2018/2/layout/IconCircleList"/>
    <dgm:cxn modelId="{02B6B2EF-B178-4A03-9F77-E591907AA020}" type="presParOf" srcId="{7E88DE5F-4025-4696-9042-E4E6F56A81C6}" destId="{4EE8DAE7-F7B6-41CE-8E6D-8173F763DD3D}" srcOrd="3" destOrd="0" presId="urn:microsoft.com/office/officeart/2018/2/layout/IconCircleList"/>
    <dgm:cxn modelId="{B52D4EAC-A112-4ACE-9774-0D17471D4BB9}" type="presParOf" srcId="{05283858-614E-47FC-844D-350142269626}" destId="{4D781278-8CBA-4498-8223-26AB79D833B6}" srcOrd="9" destOrd="0" presId="urn:microsoft.com/office/officeart/2018/2/layout/IconCircleList"/>
    <dgm:cxn modelId="{1F316686-A3FB-4AEB-86FA-9D06CF5375C5}" type="presParOf" srcId="{05283858-614E-47FC-844D-350142269626}" destId="{5E122FCA-1D9C-4DAB-B5FC-D3D424EAE060}" srcOrd="10" destOrd="0" presId="urn:microsoft.com/office/officeart/2018/2/layout/IconCircleList"/>
    <dgm:cxn modelId="{BF67A9B9-0A85-401D-BC99-C6C7925E896E}" type="presParOf" srcId="{5E122FCA-1D9C-4DAB-B5FC-D3D424EAE060}" destId="{0AE4F711-91AE-4242-8FBE-A12DBFAB1C49}" srcOrd="0" destOrd="0" presId="urn:microsoft.com/office/officeart/2018/2/layout/IconCircleList"/>
    <dgm:cxn modelId="{6BF9DB65-FEF1-4CFC-847A-DF612923BDB4}" type="presParOf" srcId="{5E122FCA-1D9C-4DAB-B5FC-D3D424EAE060}" destId="{8D020E4F-66F4-4C52-BE8F-59918EF0D1D2}" srcOrd="1" destOrd="0" presId="urn:microsoft.com/office/officeart/2018/2/layout/IconCircleList"/>
    <dgm:cxn modelId="{D5FAE364-C4F8-4F8B-A15F-5D42573FCE2E}" type="presParOf" srcId="{5E122FCA-1D9C-4DAB-B5FC-D3D424EAE060}" destId="{7373378F-831F-45DA-A105-58F9BF17B66E}" srcOrd="2" destOrd="0" presId="urn:microsoft.com/office/officeart/2018/2/layout/IconCircleList"/>
    <dgm:cxn modelId="{D0B00616-0CF5-4C44-AB46-E77C849AE737}" type="presParOf" srcId="{5E122FCA-1D9C-4DAB-B5FC-D3D424EAE060}" destId="{8F302245-3EB4-4278-B000-9D4CC08FAE16}"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77B470-3986-4B05-A1D2-540F53A5564F}">
      <dsp:nvSpPr>
        <dsp:cNvPr id="0" name=""/>
        <dsp:cNvSpPr/>
      </dsp:nvSpPr>
      <dsp:spPr>
        <a:xfrm>
          <a:off x="82613" y="909059"/>
          <a:ext cx="897246" cy="897246"/>
        </a:xfrm>
        <a:prstGeom prst="ellipse">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A51DFBA-0D5A-4DCC-B2D4-4A48903A8D24}">
      <dsp:nvSpPr>
        <dsp:cNvPr id="0" name=""/>
        <dsp:cNvSpPr/>
      </dsp:nvSpPr>
      <dsp:spPr>
        <a:xfrm>
          <a:off x="271034" y="1097481"/>
          <a:ext cx="520402" cy="52040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6967B87-8C3C-45A8-97C6-9CB443040500}">
      <dsp:nvSpPr>
        <dsp:cNvPr id="0" name=""/>
        <dsp:cNvSpPr/>
      </dsp:nvSpPr>
      <dsp:spPr>
        <a:xfrm>
          <a:off x="1172126" y="909059"/>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90000"/>
            </a:lnSpc>
            <a:spcBef>
              <a:spcPct val="0"/>
            </a:spcBef>
            <a:spcAft>
              <a:spcPct val="35000"/>
            </a:spcAft>
            <a:buNone/>
          </a:pPr>
          <a:r>
            <a:rPr lang="en-US" sz="2400" kern="1200"/>
            <a:t>Problem Statement</a:t>
          </a:r>
        </a:p>
      </dsp:txBody>
      <dsp:txXfrm>
        <a:off x="1172126" y="909059"/>
        <a:ext cx="2114937" cy="897246"/>
      </dsp:txXfrm>
    </dsp:sp>
    <dsp:sp modelId="{CE0E4D1A-6F22-495D-BDEB-73429A61DAD4}">
      <dsp:nvSpPr>
        <dsp:cNvPr id="0" name=""/>
        <dsp:cNvSpPr/>
      </dsp:nvSpPr>
      <dsp:spPr>
        <a:xfrm>
          <a:off x="3655575" y="909059"/>
          <a:ext cx="897246" cy="897246"/>
        </a:xfrm>
        <a:prstGeom prst="ellipse">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93A99CB-1867-4DDB-830F-6A166FCCECCE}">
      <dsp:nvSpPr>
        <dsp:cNvPr id="0" name=""/>
        <dsp:cNvSpPr/>
      </dsp:nvSpPr>
      <dsp:spPr>
        <a:xfrm>
          <a:off x="3843996" y="1097481"/>
          <a:ext cx="520402" cy="52040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DD57BB7-13FF-4A09-B60C-175DE50C5797}">
      <dsp:nvSpPr>
        <dsp:cNvPr id="0" name=""/>
        <dsp:cNvSpPr/>
      </dsp:nvSpPr>
      <dsp:spPr>
        <a:xfrm>
          <a:off x="4745088" y="909059"/>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90000"/>
            </a:lnSpc>
            <a:spcBef>
              <a:spcPct val="0"/>
            </a:spcBef>
            <a:spcAft>
              <a:spcPct val="35000"/>
            </a:spcAft>
            <a:buNone/>
          </a:pPr>
          <a:r>
            <a:rPr lang="en-US" sz="2400" kern="1200"/>
            <a:t>Data Pre-processing</a:t>
          </a:r>
        </a:p>
      </dsp:txBody>
      <dsp:txXfrm>
        <a:off x="4745088" y="909059"/>
        <a:ext cx="2114937" cy="897246"/>
      </dsp:txXfrm>
    </dsp:sp>
    <dsp:sp modelId="{554A77C2-4347-4412-B12D-E46E03F99509}">
      <dsp:nvSpPr>
        <dsp:cNvPr id="0" name=""/>
        <dsp:cNvSpPr/>
      </dsp:nvSpPr>
      <dsp:spPr>
        <a:xfrm>
          <a:off x="7228536" y="909059"/>
          <a:ext cx="897246" cy="897246"/>
        </a:xfrm>
        <a:prstGeom prst="ellipse">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8BA8EE0-5C6B-40B3-BC18-15708BED2FC1}">
      <dsp:nvSpPr>
        <dsp:cNvPr id="0" name=""/>
        <dsp:cNvSpPr/>
      </dsp:nvSpPr>
      <dsp:spPr>
        <a:xfrm>
          <a:off x="7416958" y="1097481"/>
          <a:ext cx="520402" cy="52040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6A600D4-D497-455A-8FE4-115368B6B62A}">
      <dsp:nvSpPr>
        <dsp:cNvPr id="0" name=""/>
        <dsp:cNvSpPr/>
      </dsp:nvSpPr>
      <dsp:spPr>
        <a:xfrm>
          <a:off x="8318049" y="909059"/>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90000"/>
            </a:lnSpc>
            <a:spcBef>
              <a:spcPct val="0"/>
            </a:spcBef>
            <a:spcAft>
              <a:spcPct val="35000"/>
            </a:spcAft>
            <a:buNone/>
          </a:pPr>
          <a:r>
            <a:rPr lang="en-US" sz="2400" kern="1200"/>
            <a:t>Model Building</a:t>
          </a:r>
        </a:p>
      </dsp:txBody>
      <dsp:txXfrm>
        <a:off x="8318049" y="909059"/>
        <a:ext cx="2114937" cy="897246"/>
      </dsp:txXfrm>
    </dsp:sp>
    <dsp:sp modelId="{9EDA31FA-F476-4642-B310-B64FA067CCC4}">
      <dsp:nvSpPr>
        <dsp:cNvPr id="0" name=""/>
        <dsp:cNvSpPr/>
      </dsp:nvSpPr>
      <dsp:spPr>
        <a:xfrm>
          <a:off x="82613" y="2546238"/>
          <a:ext cx="897246" cy="897246"/>
        </a:xfrm>
        <a:prstGeom prst="ellipse">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0099C1A-EE90-42C7-843C-A5BEF3A54664}">
      <dsp:nvSpPr>
        <dsp:cNvPr id="0" name=""/>
        <dsp:cNvSpPr/>
      </dsp:nvSpPr>
      <dsp:spPr>
        <a:xfrm>
          <a:off x="271034" y="2734659"/>
          <a:ext cx="520402" cy="52040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D804642-6BED-4F1B-BB99-5DED040A1F7C}">
      <dsp:nvSpPr>
        <dsp:cNvPr id="0" name=""/>
        <dsp:cNvSpPr/>
      </dsp:nvSpPr>
      <dsp:spPr>
        <a:xfrm>
          <a:off x="1172126" y="2546238"/>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90000"/>
            </a:lnSpc>
            <a:spcBef>
              <a:spcPct val="0"/>
            </a:spcBef>
            <a:spcAft>
              <a:spcPct val="35000"/>
            </a:spcAft>
            <a:buNone/>
          </a:pPr>
          <a:r>
            <a:rPr lang="en-US" sz="2400" kern="1200"/>
            <a:t>Analysis </a:t>
          </a:r>
        </a:p>
      </dsp:txBody>
      <dsp:txXfrm>
        <a:off x="1172126" y="2546238"/>
        <a:ext cx="2114937" cy="897246"/>
      </dsp:txXfrm>
    </dsp:sp>
    <dsp:sp modelId="{941C41BC-D822-421B-9910-C2CC48B1E969}">
      <dsp:nvSpPr>
        <dsp:cNvPr id="0" name=""/>
        <dsp:cNvSpPr/>
      </dsp:nvSpPr>
      <dsp:spPr>
        <a:xfrm>
          <a:off x="3655575" y="2546238"/>
          <a:ext cx="897246" cy="897246"/>
        </a:xfrm>
        <a:prstGeom prst="ellipse">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221000D-6B8E-472D-A6A0-CFFBF974C885}">
      <dsp:nvSpPr>
        <dsp:cNvPr id="0" name=""/>
        <dsp:cNvSpPr/>
      </dsp:nvSpPr>
      <dsp:spPr>
        <a:xfrm>
          <a:off x="3843996" y="2734659"/>
          <a:ext cx="520402" cy="520402"/>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EE8DAE7-F7B6-41CE-8E6D-8173F763DD3D}">
      <dsp:nvSpPr>
        <dsp:cNvPr id="0" name=""/>
        <dsp:cNvSpPr/>
      </dsp:nvSpPr>
      <dsp:spPr>
        <a:xfrm>
          <a:off x="4745088" y="2546238"/>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90000"/>
            </a:lnSpc>
            <a:spcBef>
              <a:spcPct val="0"/>
            </a:spcBef>
            <a:spcAft>
              <a:spcPct val="35000"/>
            </a:spcAft>
            <a:buNone/>
          </a:pPr>
          <a:r>
            <a:rPr lang="en-US" sz="2400" kern="1200"/>
            <a:t>Summary</a:t>
          </a:r>
        </a:p>
      </dsp:txBody>
      <dsp:txXfrm>
        <a:off x="4745088" y="2546238"/>
        <a:ext cx="2114937" cy="897246"/>
      </dsp:txXfrm>
    </dsp:sp>
    <dsp:sp modelId="{0AE4F711-91AE-4242-8FBE-A12DBFAB1C49}">
      <dsp:nvSpPr>
        <dsp:cNvPr id="0" name=""/>
        <dsp:cNvSpPr/>
      </dsp:nvSpPr>
      <dsp:spPr>
        <a:xfrm>
          <a:off x="7228536" y="2546238"/>
          <a:ext cx="897246" cy="897246"/>
        </a:xfrm>
        <a:prstGeom prst="ellipse">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D020E4F-66F4-4C52-BE8F-59918EF0D1D2}">
      <dsp:nvSpPr>
        <dsp:cNvPr id="0" name=""/>
        <dsp:cNvSpPr/>
      </dsp:nvSpPr>
      <dsp:spPr>
        <a:xfrm>
          <a:off x="7416958" y="2734659"/>
          <a:ext cx="520402" cy="520402"/>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F302245-3EB4-4278-B000-9D4CC08FAE16}">
      <dsp:nvSpPr>
        <dsp:cNvPr id="0" name=""/>
        <dsp:cNvSpPr/>
      </dsp:nvSpPr>
      <dsp:spPr>
        <a:xfrm>
          <a:off x="8318049" y="2546238"/>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90000"/>
            </a:lnSpc>
            <a:spcBef>
              <a:spcPct val="0"/>
            </a:spcBef>
            <a:spcAft>
              <a:spcPct val="35000"/>
            </a:spcAft>
            <a:buNone/>
          </a:pPr>
          <a:r>
            <a:rPr lang="en-US" sz="2400" kern="1200"/>
            <a:t>User Interface</a:t>
          </a:r>
        </a:p>
      </dsp:txBody>
      <dsp:txXfrm>
        <a:off x="8318049" y="2546238"/>
        <a:ext cx="2114937" cy="897246"/>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6E6CBF-7CC3-CA42-D8B3-2F9F8BDBA0A7}"/>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p>
        </p:txBody>
      </p:sp>
      <p:sp>
        <p:nvSpPr>
          <p:cNvPr id="3" name="Subtitle 2">
            <a:extLst>
              <a:ext uri="{FF2B5EF4-FFF2-40B4-BE49-F238E27FC236}">
                <a16:creationId xmlns:a16="http://schemas.microsoft.com/office/drawing/2014/main" id="{8D877A06-4A00-C0A2-1454-EB1E1702953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p>
        </p:txBody>
      </p:sp>
      <p:sp>
        <p:nvSpPr>
          <p:cNvPr id="4" name="Date Placeholder 3">
            <a:extLst>
              <a:ext uri="{FF2B5EF4-FFF2-40B4-BE49-F238E27FC236}">
                <a16:creationId xmlns:a16="http://schemas.microsoft.com/office/drawing/2014/main" id="{B5200B70-20A0-FF52-0C58-31045A043B99}"/>
              </a:ext>
            </a:extLst>
          </p:cNvPr>
          <p:cNvSpPr>
            <a:spLocks noGrp="1"/>
          </p:cNvSpPr>
          <p:nvPr>
            <p:ph type="dt" sz="half" idx="10"/>
          </p:nvPr>
        </p:nvSpPr>
        <p:spPr/>
        <p:txBody>
          <a:bodyPr/>
          <a:lstStyle/>
          <a:p>
            <a:fld id="{98472D2A-F4FF-4204-AB38-6426895181D6}" type="datetimeFigureOut">
              <a:rPr lang="en-GB" smtClean="0"/>
              <a:t>21/02/2023</a:t>
            </a:fld>
            <a:endParaRPr lang="en-GB"/>
          </a:p>
        </p:txBody>
      </p:sp>
      <p:sp>
        <p:nvSpPr>
          <p:cNvPr id="5" name="Footer Placeholder 4">
            <a:extLst>
              <a:ext uri="{FF2B5EF4-FFF2-40B4-BE49-F238E27FC236}">
                <a16:creationId xmlns:a16="http://schemas.microsoft.com/office/drawing/2014/main" id="{111A8D84-5A4E-3C07-E47B-48BC1F2131C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22222BB-A357-CF00-D597-B622CC4B3551}"/>
              </a:ext>
            </a:extLst>
          </p:cNvPr>
          <p:cNvSpPr>
            <a:spLocks noGrp="1"/>
          </p:cNvSpPr>
          <p:nvPr>
            <p:ph type="sldNum" sz="quarter" idx="12"/>
          </p:nvPr>
        </p:nvSpPr>
        <p:spPr/>
        <p:txBody>
          <a:bodyPr/>
          <a:lstStyle/>
          <a:p>
            <a:fld id="{475F2908-858E-4526-8960-5F95F67EA7CC}" type="slidenum">
              <a:rPr lang="en-GB" smtClean="0"/>
              <a:t>‹#›</a:t>
            </a:fld>
            <a:endParaRPr lang="en-GB"/>
          </a:p>
        </p:txBody>
      </p:sp>
    </p:spTree>
    <p:extLst>
      <p:ext uri="{BB962C8B-B14F-4D97-AF65-F5344CB8AC3E}">
        <p14:creationId xmlns:p14="http://schemas.microsoft.com/office/powerpoint/2010/main" val="9498660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6DC138-64EC-691E-AB0E-050E4F6C0218}"/>
              </a:ext>
            </a:extLst>
          </p:cNvPr>
          <p:cNvSpPr>
            <a:spLocks noGrp="1"/>
          </p:cNvSpPr>
          <p:nvPr>
            <p:ph type="title"/>
          </p:nvPr>
        </p:nvSpPr>
        <p:spPr/>
        <p:txBody>
          <a:bodyPr/>
          <a:lstStyle/>
          <a:p>
            <a:r>
              <a:rPr lang="en-GB"/>
              <a:t>Click to edit Master title style</a:t>
            </a:r>
          </a:p>
        </p:txBody>
      </p:sp>
      <p:sp>
        <p:nvSpPr>
          <p:cNvPr id="3" name="Vertical Text Placeholder 2">
            <a:extLst>
              <a:ext uri="{FF2B5EF4-FFF2-40B4-BE49-F238E27FC236}">
                <a16:creationId xmlns:a16="http://schemas.microsoft.com/office/drawing/2014/main" id="{5492AC71-5BEE-0D54-8D84-33BB8EC824BB}"/>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7183AFCB-8288-A355-4293-4C849E2C3622}"/>
              </a:ext>
            </a:extLst>
          </p:cNvPr>
          <p:cNvSpPr>
            <a:spLocks noGrp="1"/>
          </p:cNvSpPr>
          <p:nvPr>
            <p:ph type="dt" sz="half" idx="10"/>
          </p:nvPr>
        </p:nvSpPr>
        <p:spPr/>
        <p:txBody>
          <a:bodyPr/>
          <a:lstStyle/>
          <a:p>
            <a:fld id="{98472D2A-F4FF-4204-AB38-6426895181D6}" type="datetimeFigureOut">
              <a:rPr lang="en-GB" smtClean="0"/>
              <a:t>21/02/2023</a:t>
            </a:fld>
            <a:endParaRPr lang="en-GB"/>
          </a:p>
        </p:txBody>
      </p:sp>
      <p:sp>
        <p:nvSpPr>
          <p:cNvPr id="5" name="Footer Placeholder 4">
            <a:extLst>
              <a:ext uri="{FF2B5EF4-FFF2-40B4-BE49-F238E27FC236}">
                <a16:creationId xmlns:a16="http://schemas.microsoft.com/office/drawing/2014/main" id="{5936763B-E50C-43C2-4676-0AC4F0359EF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3EAE8A4-93E8-4AE4-2A6D-D78E83FED857}"/>
              </a:ext>
            </a:extLst>
          </p:cNvPr>
          <p:cNvSpPr>
            <a:spLocks noGrp="1"/>
          </p:cNvSpPr>
          <p:nvPr>
            <p:ph type="sldNum" sz="quarter" idx="12"/>
          </p:nvPr>
        </p:nvSpPr>
        <p:spPr/>
        <p:txBody>
          <a:bodyPr/>
          <a:lstStyle/>
          <a:p>
            <a:fld id="{475F2908-858E-4526-8960-5F95F67EA7CC}" type="slidenum">
              <a:rPr lang="en-GB" smtClean="0"/>
              <a:t>‹#›</a:t>
            </a:fld>
            <a:endParaRPr lang="en-GB"/>
          </a:p>
        </p:txBody>
      </p:sp>
    </p:spTree>
    <p:extLst>
      <p:ext uri="{BB962C8B-B14F-4D97-AF65-F5344CB8AC3E}">
        <p14:creationId xmlns:p14="http://schemas.microsoft.com/office/powerpoint/2010/main" val="20674455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7AFC640-68A2-5480-70A8-CDB4306B70CB}"/>
              </a:ext>
            </a:extLst>
          </p:cNvPr>
          <p:cNvSpPr>
            <a:spLocks noGrp="1"/>
          </p:cNvSpPr>
          <p:nvPr>
            <p:ph type="title" orient="vert"/>
          </p:nvPr>
        </p:nvSpPr>
        <p:spPr>
          <a:xfrm>
            <a:off x="8724900" y="365125"/>
            <a:ext cx="2628900" cy="5811838"/>
          </a:xfrm>
        </p:spPr>
        <p:txBody>
          <a:bodyPr vert="eaVert"/>
          <a:lstStyle/>
          <a:p>
            <a:r>
              <a:rPr lang="en-GB"/>
              <a:t>Click to edit Master title style</a:t>
            </a:r>
          </a:p>
        </p:txBody>
      </p:sp>
      <p:sp>
        <p:nvSpPr>
          <p:cNvPr id="3" name="Vertical Text Placeholder 2">
            <a:extLst>
              <a:ext uri="{FF2B5EF4-FFF2-40B4-BE49-F238E27FC236}">
                <a16:creationId xmlns:a16="http://schemas.microsoft.com/office/drawing/2014/main" id="{603947B4-2F25-1EFE-1A38-3A05921C29A0}"/>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46F01DFC-7D78-0B7E-6653-B6D8A52D0411}"/>
              </a:ext>
            </a:extLst>
          </p:cNvPr>
          <p:cNvSpPr>
            <a:spLocks noGrp="1"/>
          </p:cNvSpPr>
          <p:nvPr>
            <p:ph type="dt" sz="half" idx="10"/>
          </p:nvPr>
        </p:nvSpPr>
        <p:spPr/>
        <p:txBody>
          <a:bodyPr/>
          <a:lstStyle/>
          <a:p>
            <a:fld id="{98472D2A-F4FF-4204-AB38-6426895181D6}" type="datetimeFigureOut">
              <a:rPr lang="en-GB" smtClean="0"/>
              <a:t>21/02/2023</a:t>
            </a:fld>
            <a:endParaRPr lang="en-GB"/>
          </a:p>
        </p:txBody>
      </p:sp>
      <p:sp>
        <p:nvSpPr>
          <p:cNvPr id="5" name="Footer Placeholder 4">
            <a:extLst>
              <a:ext uri="{FF2B5EF4-FFF2-40B4-BE49-F238E27FC236}">
                <a16:creationId xmlns:a16="http://schemas.microsoft.com/office/drawing/2014/main" id="{6E090C27-5223-81CD-A85A-AA232FF5CD9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47E3945-111D-BCF9-874D-6747EB1F13F0}"/>
              </a:ext>
            </a:extLst>
          </p:cNvPr>
          <p:cNvSpPr>
            <a:spLocks noGrp="1"/>
          </p:cNvSpPr>
          <p:nvPr>
            <p:ph type="sldNum" sz="quarter" idx="12"/>
          </p:nvPr>
        </p:nvSpPr>
        <p:spPr/>
        <p:txBody>
          <a:bodyPr/>
          <a:lstStyle/>
          <a:p>
            <a:fld id="{475F2908-858E-4526-8960-5F95F67EA7CC}" type="slidenum">
              <a:rPr lang="en-GB" smtClean="0"/>
              <a:t>‹#›</a:t>
            </a:fld>
            <a:endParaRPr lang="en-GB"/>
          </a:p>
        </p:txBody>
      </p:sp>
    </p:spTree>
    <p:extLst>
      <p:ext uri="{BB962C8B-B14F-4D97-AF65-F5344CB8AC3E}">
        <p14:creationId xmlns:p14="http://schemas.microsoft.com/office/powerpoint/2010/main" val="2347095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9D2B1D-E207-4E4C-538C-CFF1BB341AEA}"/>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3B254EFF-2033-033F-795C-7266D04DDB1C}"/>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0FA56298-49EA-3FA5-0096-92FCEBD5C2C0}"/>
              </a:ext>
            </a:extLst>
          </p:cNvPr>
          <p:cNvSpPr>
            <a:spLocks noGrp="1"/>
          </p:cNvSpPr>
          <p:nvPr>
            <p:ph type="dt" sz="half" idx="10"/>
          </p:nvPr>
        </p:nvSpPr>
        <p:spPr/>
        <p:txBody>
          <a:bodyPr/>
          <a:lstStyle/>
          <a:p>
            <a:fld id="{98472D2A-F4FF-4204-AB38-6426895181D6}" type="datetimeFigureOut">
              <a:rPr lang="en-GB" smtClean="0"/>
              <a:t>21/02/2023</a:t>
            </a:fld>
            <a:endParaRPr lang="en-GB"/>
          </a:p>
        </p:txBody>
      </p:sp>
      <p:sp>
        <p:nvSpPr>
          <p:cNvPr id="5" name="Footer Placeholder 4">
            <a:extLst>
              <a:ext uri="{FF2B5EF4-FFF2-40B4-BE49-F238E27FC236}">
                <a16:creationId xmlns:a16="http://schemas.microsoft.com/office/drawing/2014/main" id="{68363EEB-90CD-5736-352B-92E6354C7D7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5C2B51D-E03F-8B22-EE1E-FA65C353C18B}"/>
              </a:ext>
            </a:extLst>
          </p:cNvPr>
          <p:cNvSpPr>
            <a:spLocks noGrp="1"/>
          </p:cNvSpPr>
          <p:nvPr>
            <p:ph type="sldNum" sz="quarter" idx="12"/>
          </p:nvPr>
        </p:nvSpPr>
        <p:spPr/>
        <p:txBody>
          <a:bodyPr/>
          <a:lstStyle/>
          <a:p>
            <a:fld id="{475F2908-858E-4526-8960-5F95F67EA7CC}" type="slidenum">
              <a:rPr lang="en-GB" smtClean="0"/>
              <a:t>‹#›</a:t>
            </a:fld>
            <a:endParaRPr lang="en-GB"/>
          </a:p>
        </p:txBody>
      </p:sp>
    </p:spTree>
    <p:extLst>
      <p:ext uri="{BB962C8B-B14F-4D97-AF65-F5344CB8AC3E}">
        <p14:creationId xmlns:p14="http://schemas.microsoft.com/office/powerpoint/2010/main" val="12953029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0B9BA4-72B9-BE3D-E65D-C51373766290}"/>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p>
        </p:txBody>
      </p:sp>
      <p:sp>
        <p:nvSpPr>
          <p:cNvPr id="3" name="Text Placeholder 2">
            <a:extLst>
              <a:ext uri="{FF2B5EF4-FFF2-40B4-BE49-F238E27FC236}">
                <a16:creationId xmlns:a16="http://schemas.microsoft.com/office/drawing/2014/main" id="{CB30E88E-47BB-5340-94AB-F072EFF7B74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B343ABEA-A1AD-1C5B-0ED1-720BECE74ADA}"/>
              </a:ext>
            </a:extLst>
          </p:cNvPr>
          <p:cNvSpPr>
            <a:spLocks noGrp="1"/>
          </p:cNvSpPr>
          <p:nvPr>
            <p:ph type="dt" sz="half" idx="10"/>
          </p:nvPr>
        </p:nvSpPr>
        <p:spPr/>
        <p:txBody>
          <a:bodyPr/>
          <a:lstStyle/>
          <a:p>
            <a:fld id="{98472D2A-F4FF-4204-AB38-6426895181D6}" type="datetimeFigureOut">
              <a:rPr lang="en-GB" smtClean="0"/>
              <a:t>21/02/2023</a:t>
            </a:fld>
            <a:endParaRPr lang="en-GB"/>
          </a:p>
        </p:txBody>
      </p:sp>
      <p:sp>
        <p:nvSpPr>
          <p:cNvPr id="5" name="Footer Placeholder 4">
            <a:extLst>
              <a:ext uri="{FF2B5EF4-FFF2-40B4-BE49-F238E27FC236}">
                <a16:creationId xmlns:a16="http://schemas.microsoft.com/office/drawing/2014/main" id="{79D8EB9E-AAC1-392C-CDCB-B2623CAA801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51A517E-AA3B-2C5D-DDD5-99B953150FE2}"/>
              </a:ext>
            </a:extLst>
          </p:cNvPr>
          <p:cNvSpPr>
            <a:spLocks noGrp="1"/>
          </p:cNvSpPr>
          <p:nvPr>
            <p:ph type="sldNum" sz="quarter" idx="12"/>
          </p:nvPr>
        </p:nvSpPr>
        <p:spPr/>
        <p:txBody>
          <a:bodyPr/>
          <a:lstStyle/>
          <a:p>
            <a:fld id="{475F2908-858E-4526-8960-5F95F67EA7CC}" type="slidenum">
              <a:rPr lang="en-GB" smtClean="0"/>
              <a:t>‹#›</a:t>
            </a:fld>
            <a:endParaRPr lang="en-GB"/>
          </a:p>
        </p:txBody>
      </p:sp>
    </p:spTree>
    <p:extLst>
      <p:ext uri="{BB962C8B-B14F-4D97-AF65-F5344CB8AC3E}">
        <p14:creationId xmlns:p14="http://schemas.microsoft.com/office/powerpoint/2010/main" val="715420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161E5A-03A4-D1DE-67B7-BE8FEB8FBC84}"/>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AD28DB43-450D-08E4-3CB3-051D06DD316A}"/>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a:extLst>
              <a:ext uri="{FF2B5EF4-FFF2-40B4-BE49-F238E27FC236}">
                <a16:creationId xmlns:a16="http://schemas.microsoft.com/office/drawing/2014/main" id="{D6600938-5FBE-3F4D-02AF-4B36C5AC0DB5}"/>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Date Placeholder 4">
            <a:extLst>
              <a:ext uri="{FF2B5EF4-FFF2-40B4-BE49-F238E27FC236}">
                <a16:creationId xmlns:a16="http://schemas.microsoft.com/office/drawing/2014/main" id="{634EBB43-F811-10EF-ED7A-761804F0EBBA}"/>
              </a:ext>
            </a:extLst>
          </p:cNvPr>
          <p:cNvSpPr>
            <a:spLocks noGrp="1"/>
          </p:cNvSpPr>
          <p:nvPr>
            <p:ph type="dt" sz="half" idx="10"/>
          </p:nvPr>
        </p:nvSpPr>
        <p:spPr/>
        <p:txBody>
          <a:bodyPr/>
          <a:lstStyle/>
          <a:p>
            <a:fld id="{98472D2A-F4FF-4204-AB38-6426895181D6}" type="datetimeFigureOut">
              <a:rPr lang="en-GB" smtClean="0"/>
              <a:t>21/02/2023</a:t>
            </a:fld>
            <a:endParaRPr lang="en-GB"/>
          </a:p>
        </p:txBody>
      </p:sp>
      <p:sp>
        <p:nvSpPr>
          <p:cNvPr id="6" name="Footer Placeholder 5">
            <a:extLst>
              <a:ext uri="{FF2B5EF4-FFF2-40B4-BE49-F238E27FC236}">
                <a16:creationId xmlns:a16="http://schemas.microsoft.com/office/drawing/2014/main" id="{6BE2A4F6-D52A-9656-2DF9-5C1388265EB9}"/>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FC6AFBDE-D483-0FAD-5465-9B3B9F3DC894}"/>
              </a:ext>
            </a:extLst>
          </p:cNvPr>
          <p:cNvSpPr>
            <a:spLocks noGrp="1"/>
          </p:cNvSpPr>
          <p:nvPr>
            <p:ph type="sldNum" sz="quarter" idx="12"/>
          </p:nvPr>
        </p:nvSpPr>
        <p:spPr/>
        <p:txBody>
          <a:bodyPr/>
          <a:lstStyle/>
          <a:p>
            <a:fld id="{475F2908-858E-4526-8960-5F95F67EA7CC}" type="slidenum">
              <a:rPr lang="en-GB" smtClean="0"/>
              <a:t>‹#›</a:t>
            </a:fld>
            <a:endParaRPr lang="en-GB"/>
          </a:p>
        </p:txBody>
      </p:sp>
    </p:spTree>
    <p:extLst>
      <p:ext uri="{BB962C8B-B14F-4D97-AF65-F5344CB8AC3E}">
        <p14:creationId xmlns:p14="http://schemas.microsoft.com/office/powerpoint/2010/main" val="9342790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3EE810-EB26-B3D3-16F5-2FA677703398}"/>
              </a:ext>
            </a:extLst>
          </p:cNvPr>
          <p:cNvSpPr>
            <a:spLocks noGrp="1"/>
          </p:cNvSpPr>
          <p:nvPr>
            <p:ph type="title"/>
          </p:nvPr>
        </p:nvSpPr>
        <p:spPr>
          <a:xfrm>
            <a:off x="839788" y="365125"/>
            <a:ext cx="10515600" cy="1325563"/>
          </a:xfrm>
        </p:spPr>
        <p:txBody>
          <a:bodyPr/>
          <a:lstStyle/>
          <a:p>
            <a:r>
              <a:rPr lang="en-GB"/>
              <a:t>Click to edit Master title style</a:t>
            </a:r>
          </a:p>
        </p:txBody>
      </p:sp>
      <p:sp>
        <p:nvSpPr>
          <p:cNvPr id="3" name="Text Placeholder 2">
            <a:extLst>
              <a:ext uri="{FF2B5EF4-FFF2-40B4-BE49-F238E27FC236}">
                <a16:creationId xmlns:a16="http://schemas.microsoft.com/office/drawing/2014/main" id="{112C6A11-ADE3-16FB-D44E-B62FC819E75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A42CD0EB-4E22-4E7B-590E-5A12E4FB7D67}"/>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Text Placeholder 4">
            <a:extLst>
              <a:ext uri="{FF2B5EF4-FFF2-40B4-BE49-F238E27FC236}">
                <a16:creationId xmlns:a16="http://schemas.microsoft.com/office/drawing/2014/main" id="{57E4895C-C462-B130-D76A-51ECEBC487E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7E6B555B-718A-2A80-6617-E53FCED58960}"/>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7" name="Date Placeholder 6">
            <a:extLst>
              <a:ext uri="{FF2B5EF4-FFF2-40B4-BE49-F238E27FC236}">
                <a16:creationId xmlns:a16="http://schemas.microsoft.com/office/drawing/2014/main" id="{435DA55F-D5C8-668B-B880-F38767722840}"/>
              </a:ext>
            </a:extLst>
          </p:cNvPr>
          <p:cNvSpPr>
            <a:spLocks noGrp="1"/>
          </p:cNvSpPr>
          <p:nvPr>
            <p:ph type="dt" sz="half" idx="10"/>
          </p:nvPr>
        </p:nvSpPr>
        <p:spPr/>
        <p:txBody>
          <a:bodyPr/>
          <a:lstStyle/>
          <a:p>
            <a:fld id="{98472D2A-F4FF-4204-AB38-6426895181D6}" type="datetimeFigureOut">
              <a:rPr lang="en-GB" smtClean="0"/>
              <a:t>21/02/2023</a:t>
            </a:fld>
            <a:endParaRPr lang="en-GB"/>
          </a:p>
        </p:txBody>
      </p:sp>
      <p:sp>
        <p:nvSpPr>
          <p:cNvPr id="8" name="Footer Placeholder 7">
            <a:extLst>
              <a:ext uri="{FF2B5EF4-FFF2-40B4-BE49-F238E27FC236}">
                <a16:creationId xmlns:a16="http://schemas.microsoft.com/office/drawing/2014/main" id="{F6312A22-F810-1C46-4615-386C261D0169}"/>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326F1630-44AA-0757-4194-0F0961F99BF6}"/>
              </a:ext>
            </a:extLst>
          </p:cNvPr>
          <p:cNvSpPr>
            <a:spLocks noGrp="1"/>
          </p:cNvSpPr>
          <p:nvPr>
            <p:ph type="sldNum" sz="quarter" idx="12"/>
          </p:nvPr>
        </p:nvSpPr>
        <p:spPr/>
        <p:txBody>
          <a:bodyPr/>
          <a:lstStyle/>
          <a:p>
            <a:fld id="{475F2908-858E-4526-8960-5F95F67EA7CC}" type="slidenum">
              <a:rPr lang="en-GB" smtClean="0"/>
              <a:t>‹#›</a:t>
            </a:fld>
            <a:endParaRPr lang="en-GB"/>
          </a:p>
        </p:txBody>
      </p:sp>
    </p:spTree>
    <p:extLst>
      <p:ext uri="{BB962C8B-B14F-4D97-AF65-F5344CB8AC3E}">
        <p14:creationId xmlns:p14="http://schemas.microsoft.com/office/powerpoint/2010/main" val="10215940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3433C5-CCF4-4D40-1B6D-8E11A77E7151}"/>
              </a:ext>
            </a:extLst>
          </p:cNvPr>
          <p:cNvSpPr>
            <a:spLocks noGrp="1"/>
          </p:cNvSpPr>
          <p:nvPr>
            <p:ph type="title"/>
          </p:nvPr>
        </p:nvSpPr>
        <p:spPr/>
        <p:txBody>
          <a:bodyPr/>
          <a:lstStyle/>
          <a:p>
            <a:r>
              <a:rPr lang="en-GB"/>
              <a:t>Click to edit Master title style</a:t>
            </a:r>
          </a:p>
        </p:txBody>
      </p:sp>
      <p:sp>
        <p:nvSpPr>
          <p:cNvPr id="3" name="Date Placeholder 2">
            <a:extLst>
              <a:ext uri="{FF2B5EF4-FFF2-40B4-BE49-F238E27FC236}">
                <a16:creationId xmlns:a16="http://schemas.microsoft.com/office/drawing/2014/main" id="{7401C0DB-1B94-1385-6A14-A9E062E30236}"/>
              </a:ext>
            </a:extLst>
          </p:cNvPr>
          <p:cNvSpPr>
            <a:spLocks noGrp="1"/>
          </p:cNvSpPr>
          <p:nvPr>
            <p:ph type="dt" sz="half" idx="10"/>
          </p:nvPr>
        </p:nvSpPr>
        <p:spPr/>
        <p:txBody>
          <a:bodyPr/>
          <a:lstStyle/>
          <a:p>
            <a:fld id="{98472D2A-F4FF-4204-AB38-6426895181D6}" type="datetimeFigureOut">
              <a:rPr lang="en-GB" smtClean="0"/>
              <a:t>21/02/2023</a:t>
            </a:fld>
            <a:endParaRPr lang="en-GB"/>
          </a:p>
        </p:txBody>
      </p:sp>
      <p:sp>
        <p:nvSpPr>
          <p:cNvPr id="4" name="Footer Placeholder 3">
            <a:extLst>
              <a:ext uri="{FF2B5EF4-FFF2-40B4-BE49-F238E27FC236}">
                <a16:creationId xmlns:a16="http://schemas.microsoft.com/office/drawing/2014/main" id="{3E5CA2F5-EAA2-1CBE-DE6C-F75468628CEE}"/>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E7A335CD-DB68-767B-AE2E-60C97DEFBE78}"/>
              </a:ext>
            </a:extLst>
          </p:cNvPr>
          <p:cNvSpPr>
            <a:spLocks noGrp="1"/>
          </p:cNvSpPr>
          <p:nvPr>
            <p:ph type="sldNum" sz="quarter" idx="12"/>
          </p:nvPr>
        </p:nvSpPr>
        <p:spPr/>
        <p:txBody>
          <a:bodyPr/>
          <a:lstStyle/>
          <a:p>
            <a:fld id="{475F2908-858E-4526-8960-5F95F67EA7CC}" type="slidenum">
              <a:rPr lang="en-GB" smtClean="0"/>
              <a:t>‹#›</a:t>
            </a:fld>
            <a:endParaRPr lang="en-GB"/>
          </a:p>
        </p:txBody>
      </p:sp>
    </p:spTree>
    <p:extLst>
      <p:ext uri="{BB962C8B-B14F-4D97-AF65-F5344CB8AC3E}">
        <p14:creationId xmlns:p14="http://schemas.microsoft.com/office/powerpoint/2010/main" val="24422601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7670CAA-34A8-B5BE-F304-F3DA0146BEB0}"/>
              </a:ext>
            </a:extLst>
          </p:cNvPr>
          <p:cNvSpPr>
            <a:spLocks noGrp="1"/>
          </p:cNvSpPr>
          <p:nvPr>
            <p:ph type="dt" sz="half" idx="10"/>
          </p:nvPr>
        </p:nvSpPr>
        <p:spPr/>
        <p:txBody>
          <a:bodyPr/>
          <a:lstStyle/>
          <a:p>
            <a:fld id="{98472D2A-F4FF-4204-AB38-6426895181D6}" type="datetimeFigureOut">
              <a:rPr lang="en-GB" smtClean="0"/>
              <a:t>21/02/2023</a:t>
            </a:fld>
            <a:endParaRPr lang="en-GB"/>
          </a:p>
        </p:txBody>
      </p:sp>
      <p:sp>
        <p:nvSpPr>
          <p:cNvPr id="3" name="Footer Placeholder 2">
            <a:extLst>
              <a:ext uri="{FF2B5EF4-FFF2-40B4-BE49-F238E27FC236}">
                <a16:creationId xmlns:a16="http://schemas.microsoft.com/office/drawing/2014/main" id="{FE133AE8-1755-2AF6-6521-A196E62A8D72}"/>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AA0AF722-2C9B-F017-D886-BAEE48CC3784}"/>
              </a:ext>
            </a:extLst>
          </p:cNvPr>
          <p:cNvSpPr>
            <a:spLocks noGrp="1"/>
          </p:cNvSpPr>
          <p:nvPr>
            <p:ph type="sldNum" sz="quarter" idx="12"/>
          </p:nvPr>
        </p:nvSpPr>
        <p:spPr/>
        <p:txBody>
          <a:bodyPr/>
          <a:lstStyle/>
          <a:p>
            <a:fld id="{475F2908-858E-4526-8960-5F95F67EA7CC}" type="slidenum">
              <a:rPr lang="en-GB" smtClean="0"/>
              <a:t>‹#›</a:t>
            </a:fld>
            <a:endParaRPr lang="en-GB"/>
          </a:p>
        </p:txBody>
      </p:sp>
    </p:spTree>
    <p:extLst>
      <p:ext uri="{BB962C8B-B14F-4D97-AF65-F5344CB8AC3E}">
        <p14:creationId xmlns:p14="http://schemas.microsoft.com/office/powerpoint/2010/main" val="36452906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872110-2E8D-0C8A-6AED-5F48ED614920}"/>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Content Placeholder 2">
            <a:extLst>
              <a:ext uri="{FF2B5EF4-FFF2-40B4-BE49-F238E27FC236}">
                <a16:creationId xmlns:a16="http://schemas.microsoft.com/office/drawing/2014/main" id="{F1410C72-D9AF-79A1-3994-667665991A5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Text Placeholder 3">
            <a:extLst>
              <a:ext uri="{FF2B5EF4-FFF2-40B4-BE49-F238E27FC236}">
                <a16:creationId xmlns:a16="http://schemas.microsoft.com/office/drawing/2014/main" id="{C49CD05E-0628-E4A1-26DF-9F0836E9746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281A63E0-7046-ED67-B33F-A54F2FE767D3}"/>
              </a:ext>
            </a:extLst>
          </p:cNvPr>
          <p:cNvSpPr>
            <a:spLocks noGrp="1"/>
          </p:cNvSpPr>
          <p:nvPr>
            <p:ph type="dt" sz="half" idx="10"/>
          </p:nvPr>
        </p:nvSpPr>
        <p:spPr/>
        <p:txBody>
          <a:bodyPr/>
          <a:lstStyle/>
          <a:p>
            <a:fld id="{98472D2A-F4FF-4204-AB38-6426895181D6}" type="datetimeFigureOut">
              <a:rPr lang="en-GB" smtClean="0"/>
              <a:t>21/02/2023</a:t>
            </a:fld>
            <a:endParaRPr lang="en-GB"/>
          </a:p>
        </p:txBody>
      </p:sp>
      <p:sp>
        <p:nvSpPr>
          <p:cNvPr id="6" name="Footer Placeholder 5">
            <a:extLst>
              <a:ext uri="{FF2B5EF4-FFF2-40B4-BE49-F238E27FC236}">
                <a16:creationId xmlns:a16="http://schemas.microsoft.com/office/drawing/2014/main" id="{F30A1DD7-3527-73E5-47DE-381C035D6ACD}"/>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25EC5587-0E99-8E3F-67A3-E6EA1446344F}"/>
              </a:ext>
            </a:extLst>
          </p:cNvPr>
          <p:cNvSpPr>
            <a:spLocks noGrp="1"/>
          </p:cNvSpPr>
          <p:nvPr>
            <p:ph type="sldNum" sz="quarter" idx="12"/>
          </p:nvPr>
        </p:nvSpPr>
        <p:spPr/>
        <p:txBody>
          <a:bodyPr/>
          <a:lstStyle/>
          <a:p>
            <a:fld id="{475F2908-858E-4526-8960-5F95F67EA7CC}" type="slidenum">
              <a:rPr lang="en-GB" smtClean="0"/>
              <a:t>‹#›</a:t>
            </a:fld>
            <a:endParaRPr lang="en-GB"/>
          </a:p>
        </p:txBody>
      </p:sp>
    </p:spTree>
    <p:extLst>
      <p:ext uri="{BB962C8B-B14F-4D97-AF65-F5344CB8AC3E}">
        <p14:creationId xmlns:p14="http://schemas.microsoft.com/office/powerpoint/2010/main" val="2436203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1F93C6-F7A1-34E8-B7DF-5413C914D0F0}"/>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Picture Placeholder 2">
            <a:extLst>
              <a:ext uri="{FF2B5EF4-FFF2-40B4-BE49-F238E27FC236}">
                <a16:creationId xmlns:a16="http://schemas.microsoft.com/office/drawing/2014/main" id="{7262AF3B-01B8-05C0-4213-0B10C199440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6581AE3C-EE2D-B68B-5EEA-1D74E8877B9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EC798A8C-C667-1D81-572B-7411D868F3F6}"/>
              </a:ext>
            </a:extLst>
          </p:cNvPr>
          <p:cNvSpPr>
            <a:spLocks noGrp="1"/>
          </p:cNvSpPr>
          <p:nvPr>
            <p:ph type="dt" sz="half" idx="10"/>
          </p:nvPr>
        </p:nvSpPr>
        <p:spPr/>
        <p:txBody>
          <a:bodyPr/>
          <a:lstStyle/>
          <a:p>
            <a:fld id="{98472D2A-F4FF-4204-AB38-6426895181D6}" type="datetimeFigureOut">
              <a:rPr lang="en-GB" smtClean="0"/>
              <a:t>21/02/2023</a:t>
            </a:fld>
            <a:endParaRPr lang="en-GB"/>
          </a:p>
        </p:txBody>
      </p:sp>
      <p:sp>
        <p:nvSpPr>
          <p:cNvPr id="6" name="Footer Placeholder 5">
            <a:extLst>
              <a:ext uri="{FF2B5EF4-FFF2-40B4-BE49-F238E27FC236}">
                <a16:creationId xmlns:a16="http://schemas.microsoft.com/office/drawing/2014/main" id="{C0C58D3D-28D9-457E-E187-16BA5A9B3C5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0F21D3A3-1A21-D3C6-0923-D8BFC15D799B}"/>
              </a:ext>
            </a:extLst>
          </p:cNvPr>
          <p:cNvSpPr>
            <a:spLocks noGrp="1"/>
          </p:cNvSpPr>
          <p:nvPr>
            <p:ph type="sldNum" sz="quarter" idx="12"/>
          </p:nvPr>
        </p:nvSpPr>
        <p:spPr/>
        <p:txBody>
          <a:bodyPr/>
          <a:lstStyle/>
          <a:p>
            <a:fld id="{475F2908-858E-4526-8960-5F95F67EA7CC}" type="slidenum">
              <a:rPr lang="en-GB" smtClean="0"/>
              <a:t>‹#›</a:t>
            </a:fld>
            <a:endParaRPr lang="en-GB"/>
          </a:p>
        </p:txBody>
      </p:sp>
    </p:spTree>
    <p:extLst>
      <p:ext uri="{BB962C8B-B14F-4D97-AF65-F5344CB8AC3E}">
        <p14:creationId xmlns:p14="http://schemas.microsoft.com/office/powerpoint/2010/main" val="26253082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1FC8646-CE54-A5A9-D433-8B16D31C724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p>
        </p:txBody>
      </p:sp>
      <p:sp>
        <p:nvSpPr>
          <p:cNvPr id="3" name="Text Placeholder 2">
            <a:extLst>
              <a:ext uri="{FF2B5EF4-FFF2-40B4-BE49-F238E27FC236}">
                <a16:creationId xmlns:a16="http://schemas.microsoft.com/office/drawing/2014/main" id="{CA105BAA-61F5-1703-3445-E396C2EA2C4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BE680030-F40F-28C3-5F9A-4140477155E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8472D2A-F4FF-4204-AB38-6426895181D6}" type="datetimeFigureOut">
              <a:rPr lang="en-GB" smtClean="0"/>
              <a:t>21/02/2023</a:t>
            </a:fld>
            <a:endParaRPr lang="en-GB"/>
          </a:p>
        </p:txBody>
      </p:sp>
      <p:sp>
        <p:nvSpPr>
          <p:cNvPr id="5" name="Footer Placeholder 4">
            <a:extLst>
              <a:ext uri="{FF2B5EF4-FFF2-40B4-BE49-F238E27FC236}">
                <a16:creationId xmlns:a16="http://schemas.microsoft.com/office/drawing/2014/main" id="{795E1F5D-DEF6-9665-2851-5AB736514B6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32590471-ACC6-B5F9-F8D2-27E7A5DF97C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75F2908-858E-4526-8960-5F95F67EA7CC}" type="slidenum">
              <a:rPr lang="en-GB" smtClean="0"/>
              <a:t>‹#›</a:t>
            </a:fld>
            <a:endParaRPr lang="en-GB"/>
          </a:p>
        </p:txBody>
      </p:sp>
    </p:spTree>
    <p:extLst>
      <p:ext uri="{BB962C8B-B14F-4D97-AF65-F5344CB8AC3E}">
        <p14:creationId xmlns:p14="http://schemas.microsoft.com/office/powerpoint/2010/main" val="29500303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8.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39.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40.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4" Type="http://schemas.openxmlformats.org/officeDocument/2006/relationships/image" Target="../media/image41.png"/></Relationships>
</file>

<file path=ppt/slides/_rels/slide2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mp4"/><Relationship Id="rId1" Type="http://schemas.microsoft.com/office/2007/relationships/media" Target="../media/media5.mp4"/><Relationship Id="rId4" Type="http://schemas.openxmlformats.org/officeDocument/2006/relationships/image" Target="../media/image43.png"/></Relationships>
</file>

<file path=ppt/slides/_rels/slide31.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6.mp4"/><Relationship Id="rId1" Type="http://schemas.microsoft.com/office/2007/relationships/media" Target="../media/media6.mp4"/><Relationship Id="rId4" Type="http://schemas.openxmlformats.org/officeDocument/2006/relationships/image" Target="../media/image46.pn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7.mp4"/><Relationship Id="rId1" Type="http://schemas.microsoft.com/office/2007/relationships/media" Target="../media/media7.mp4"/><Relationship Id="rId4" Type="http://schemas.openxmlformats.org/officeDocument/2006/relationships/image" Target="../media/image47.png"/></Relationships>
</file>

<file path=ppt/slides/_rels/slide35.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8.mp4"/><Relationship Id="rId1" Type="http://schemas.microsoft.com/office/2007/relationships/media" Target="../media/media8.mp4"/><Relationship Id="rId4" Type="http://schemas.openxmlformats.org/officeDocument/2006/relationships/image" Target="../media/image49.png"/></Relationships>
</file>

<file path=ppt/slides/_rels/slide3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7BDAC5B6-20CE-447F-8BA1-F2274AC7AE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D1D22B31-BF8F-446B-9009-8A251FB177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custGeom>
            <a:avLst/>
            <a:gdLst>
              <a:gd name="connsiteX0" fmla="*/ 3094406 w 12192000"/>
              <a:gd name="connsiteY0" fmla="*/ 283966 h 6858000"/>
              <a:gd name="connsiteX1" fmla="*/ 3038833 w 12192000"/>
              <a:gd name="connsiteY1" fmla="*/ 309661 h 6858000"/>
              <a:gd name="connsiteX2" fmla="*/ 3348384 w 12192000"/>
              <a:gd name="connsiteY2" fmla="*/ 406000 h 6858000"/>
              <a:gd name="connsiteX3" fmla="*/ 2864309 w 12192000"/>
              <a:gd name="connsiteY3" fmla="*/ 355295 h 6858000"/>
              <a:gd name="connsiteX4" fmla="*/ 2856039 w 12192000"/>
              <a:gd name="connsiteY4" fmla="*/ 388058 h 6858000"/>
              <a:gd name="connsiteX5" fmla="*/ 3405794 w 12192000"/>
              <a:gd name="connsiteY5" fmla="*/ 512089 h 6858000"/>
              <a:gd name="connsiteX6" fmla="*/ 3356651 w 12192000"/>
              <a:gd name="connsiteY6" fmla="*/ 531204 h 6858000"/>
              <a:gd name="connsiteX7" fmla="*/ 3064552 w 12192000"/>
              <a:gd name="connsiteY7" fmla="*/ 483228 h 6858000"/>
              <a:gd name="connsiteX8" fmla="*/ 3005765 w 12192000"/>
              <a:gd name="connsiteY8" fmla="*/ 495708 h 6858000"/>
              <a:gd name="connsiteX9" fmla="*/ 3034700 w 12192000"/>
              <a:gd name="connsiteY9" fmla="*/ 553823 h 6858000"/>
              <a:gd name="connsiteX10" fmla="*/ 3161459 w 12192000"/>
              <a:gd name="connsiteY10" fmla="*/ 576445 h 6858000"/>
              <a:gd name="connsiteX11" fmla="*/ 3358949 w 12192000"/>
              <a:gd name="connsiteY11" fmla="*/ 712961 h 6858000"/>
              <a:gd name="connsiteX12" fmla="*/ 3059960 w 12192000"/>
              <a:gd name="connsiteY12" fmla="*/ 696576 h 6858000"/>
              <a:gd name="connsiteX13" fmla="*/ 3007143 w 12192000"/>
              <a:gd name="connsiteY13" fmla="*/ 729732 h 6858000"/>
              <a:gd name="connsiteX14" fmla="*/ 2986935 w 12192000"/>
              <a:gd name="connsiteY14" fmla="*/ 772635 h 6858000"/>
              <a:gd name="connsiteX15" fmla="*/ 2871197 w 12192000"/>
              <a:gd name="connsiteY15" fmla="*/ 808127 h 6858000"/>
              <a:gd name="connsiteX16" fmla="*/ 3053071 w 12192000"/>
              <a:gd name="connsiteY16" fmla="*/ 847913 h 6858000"/>
              <a:gd name="connsiteX17" fmla="*/ 2858796 w 12192000"/>
              <a:gd name="connsiteY17" fmla="*/ 847913 h 6858000"/>
              <a:gd name="connsiteX18" fmla="*/ 2635588 w 12192000"/>
              <a:gd name="connsiteY18" fmla="*/ 820611 h 6858000"/>
              <a:gd name="connsiteX19" fmla="*/ 2397683 w 12192000"/>
              <a:gd name="connsiteY19" fmla="*/ 829190 h 6858000"/>
              <a:gd name="connsiteX20" fmla="*/ 1921874 w 12192000"/>
              <a:gd name="connsiteY20" fmla="*/ 778877 h 6858000"/>
              <a:gd name="connsiteX21" fmla="*/ 1695450 w 12192000"/>
              <a:gd name="connsiteY21" fmla="*/ 782386 h 6858000"/>
              <a:gd name="connsiteX22" fmla="*/ 2954324 w 12192000"/>
              <a:gd name="connsiteY22" fmla="*/ 1120940 h 6858000"/>
              <a:gd name="connsiteX23" fmla="*/ 2890028 w 12192000"/>
              <a:gd name="connsiteY23" fmla="*/ 1195435 h 6858000"/>
              <a:gd name="connsiteX24" fmla="*/ 3153652 w 12192000"/>
              <a:gd name="connsiteY24" fmla="*/ 1276563 h 6858000"/>
              <a:gd name="connsiteX25" fmla="*/ 3218410 w 12192000"/>
              <a:gd name="connsiteY25" fmla="*/ 1356911 h 6858000"/>
              <a:gd name="connsiteX26" fmla="*/ 3137118 w 12192000"/>
              <a:gd name="connsiteY26" fmla="*/ 1349891 h 6858000"/>
              <a:gd name="connsiteX27" fmla="*/ 3067309 w 12192000"/>
              <a:gd name="connsiteY27" fmla="*/ 1365102 h 6858000"/>
              <a:gd name="connsiteX28" fmla="*/ 3096243 w 12192000"/>
              <a:gd name="connsiteY28" fmla="*/ 1467292 h 6858000"/>
              <a:gd name="connsiteX29" fmla="*/ 3468716 w 12192000"/>
              <a:gd name="connsiteY29" fmla="*/ 1599125 h 6858000"/>
              <a:gd name="connsiteX30" fmla="*/ 3502241 w 12192000"/>
              <a:gd name="connsiteY30" fmla="*/ 1642029 h 6858000"/>
              <a:gd name="connsiteX31" fmla="*/ 3457692 w 12192000"/>
              <a:gd name="connsiteY31" fmla="*/ 1672453 h 6858000"/>
              <a:gd name="connsiteX32" fmla="*/ 3337362 w 12192000"/>
              <a:gd name="connsiteY32" fmla="*/ 1688053 h 6858000"/>
              <a:gd name="connsiteX33" fmla="*/ 3505915 w 12192000"/>
              <a:gd name="connsiteY33" fmla="*/ 1834318 h 6858000"/>
              <a:gd name="connsiteX34" fmla="*/ 3567458 w 12192000"/>
              <a:gd name="connsiteY34" fmla="*/ 1874880 h 6858000"/>
              <a:gd name="connsiteX35" fmla="*/ 3672634 w 12192000"/>
              <a:gd name="connsiteY35" fmla="*/ 1937678 h 6858000"/>
              <a:gd name="connsiteX36" fmla="*/ 3674470 w 12192000"/>
              <a:gd name="connsiteY36" fmla="*/ 1956789 h 6858000"/>
              <a:gd name="connsiteX37" fmla="*/ 3531176 w 12192000"/>
              <a:gd name="connsiteY37" fmla="*/ 2024266 h 6858000"/>
              <a:gd name="connsiteX38" fmla="*/ 3272604 w 12192000"/>
              <a:gd name="connsiteY38" fmla="*/ 2005933 h 6858000"/>
              <a:gd name="connsiteX39" fmla="*/ 3654720 w 12192000"/>
              <a:gd name="connsiteY39" fmla="*/ 2106564 h 6858000"/>
              <a:gd name="connsiteX40" fmla="*/ 2417892 w 12192000"/>
              <a:gd name="connsiteY40" fmla="*/ 1866690 h 6858000"/>
              <a:gd name="connsiteX41" fmla="*/ 2496888 w 12192000"/>
              <a:gd name="connsiteY41" fmla="*/ 1929487 h 6858000"/>
              <a:gd name="connsiteX42" fmla="*/ 2929526 w 12192000"/>
              <a:gd name="connsiteY42" fmla="*/ 2094862 h 6858000"/>
              <a:gd name="connsiteX43" fmla="*/ 3052152 w 12192000"/>
              <a:gd name="connsiteY43" fmla="*/ 2198613 h 6858000"/>
              <a:gd name="connsiteX44" fmla="*/ 3180748 w 12192000"/>
              <a:gd name="connsiteY44" fmla="*/ 2255948 h 6858000"/>
              <a:gd name="connsiteX45" fmla="*/ 3361244 w 12192000"/>
              <a:gd name="connsiteY45" fmla="*/ 2254777 h 6858000"/>
              <a:gd name="connsiteX46" fmla="*/ 3489382 w 12192000"/>
              <a:gd name="connsiteY46" fmla="*/ 2342926 h 6858000"/>
              <a:gd name="connsiteX47" fmla="*/ 3355733 w 12192000"/>
              <a:gd name="connsiteY47" fmla="*/ 2361649 h 6858000"/>
              <a:gd name="connsiteX48" fmla="*/ 3199121 w 12192000"/>
              <a:gd name="connsiteY48" fmla="*/ 2347216 h 6858000"/>
              <a:gd name="connsiteX49" fmla="*/ 2861091 w 12192000"/>
              <a:gd name="connsiteY49" fmla="*/ 2351896 h 6858000"/>
              <a:gd name="connsiteX50" fmla="*/ 2667278 w 12192000"/>
              <a:gd name="connsiteY50" fmla="*/ 2369058 h 6858000"/>
              <a:gd name="connsiteX51" fmla="*/ 2221781 w 12192000"/>
              <a:gd name="connsiteY51" fmla="*/ 2339805 h 6858000"/>
              <a:gd name="connsiteX52" fmla="*/ 2247961 w 12192000"/>
              <a:gd name="connsiteY52" fmla="*/ 2414693 h 6858000"/>
              <a:gd name="connsiteX53" fmla="*/ 2231425 w 12192000"/>
              <a:gd name="connsiteY53" fmla="*/ 2479828 h 6858000"/>
              <a:gd name="connsiteX54" fmla="*/ 2224996 w 12192000"/>
              <a:gd name="connsiteY54" fmla="*/ 2621414 h 6858000"/>
              <a:gd name="connsiteX55" fmla="*/ 2229131 w 12192000"/>
              <a:gd name="connsiteY55" fmla="*/ 2644426 h 6858000"/>
              <a:gd name="connsiteX56" fmla="*/ 2129466 w 12192000"/>
              <a:gd name="connsiteY56" fmla="*/ 2659247 h 6858000"/>
              <a:gd name="connsiteX57" fmla="*/ 2723312 w 12192000"/>
              <a:gd name="connsiteY57" fmla="*/ 2953726 h 6858000"/>
              <a:gd name="connsiteX58" fmla="*/ 2326496 w 12192000"/>
              <a:gd name="connsiteY58" fmla="*/ 2878838 h 6858000"/>
              <a:gd name="connsiteX59" fmla="*/ 2272759 w 12192000"/>
              <a:gd name="connsiteY59" fmla="*/ 3002480 h 6858000"/>
              <a:gd name="connsiteX60" fmla="*/ 2459226 w 12192000"/>
              <a:gd name="connsiteY60" fmla="*/ 3112471 h 6858000"/>
              <a:gd name="connsiteX61" fmla="*/ 2528117 w 12192000"/>
              <a:gd name="connsiteY61" fmla="*/ 3330111 h 6858000"/>
              <a:gd name="connsiteX62" fmla="*/ 2494590 w 12192000"/>
              <a:gd name="connsiteY62" fmla="*/ 3529029 h 6858000"/>
              <a:gd name="connsiteX63" fmla="*/ 2414677 w 12192000"/>
              <a:gd name="connsiteY63" fmla="*/ 3592215 h 6858000"/>
              <a:gd name="connsiteX64" fmla="*/ 2298940 w 12192000"/>
              <a:gd name="connsiteY64" fmla="*/ 3705716 h 6858000"/>
              <a:gd name="connsiteX65" fmla="*/ 2227294 w 12192000"/>
              <a:gd name="connsiteY65" fmla="*/ 3775921 h 6858000"/>
              <a:gd name="connsiteX66" fmla="*/ 1978366 w 12192000"/>
              <a:gd name="connsiteY66" fmla="*/ 3748620 h 6858000"/>
              <a:gd name="connsiteX67" fmla="*/ 2310421 w 12192000"/>
              <a:gd name="connsiteY67" fmla="*/ 3926868 h 6858000"/>
              <a:gd name="connsiteX68" fmla="*/ 2041285 w 12192000"/>
              <a:gd name="connsiteY68" fmla="*/ 3904635 h 6858000"/>
              <a:gd name="connsiteX69" fmla="*/ 1953565 w 12192000"/>
              <a:gd name="connsiteY69" fmla="*/ 3917116 h 6858000"/>
              <a:gd name="connsiteX70" fmla="*/ 2003623 w 12192000"/>
              <a:gd name="connsiteY70" fmla="*/ 3974842 h 6858000"/>
              <a:gd name="connsiteX71" fmla="*/ 2201114 w 12192000"/>
              <a:gd name="connsiteY71" fmla="*/ 4072742 h 6858000"/>
              <a:gd name="connsiteX72" fmla="*/ 2608032 w 12192000"/>
              <a:gd name="connsiteY72" fmla="*/ 4337967 h 6858000"/>
              <a:gd name="connsiteX73" fmla="*/ 2213973 w 12192000"/>
              <a:gd name="connsiteY73" fmla="*/ 4216277 h 6858000"/>
              <a:gd name="connsiteX74" fmla="*/ 2629158 w 12192000"/>
              <a:gd name="connsiteY74" fmla="*/ 4488911 h 6858000"/>
              <a:gd name="connsiteX75" fmla="*/ 2721471 w 12192000"/>
              <a:gd name="connsiteY75" fmla="*/ 4579399 h 6858000"/>
              <a:gd name="connsiteX76" fmla="*/ 2907939 w 12192000"/>
              <a:gd name="connsiteY76" fmla="*/ 4804062 h 6858000"/>
              <a:gd name="connsiteX77" fmla="*/ 2898753 w 12192000"/>
              <a:gd name="connsiteY77" fmla="*/ 4829414 h 6858000"/>
              <a:gd name="connsiteX78" fmla="*/ 2683352 w 12192000"/>
              <a:gd name="connsiteY78" fmla="*/ 4793141 h 6858000"/>
              <a:gd name="connsiteX79" fmla="*/ 2962594 w 12192000"/>
              <a:gd name="connsiteY79" fmla="*/ 4981920 h 6858000"/>
              <a:gd name="connsiteX80" fmla="*/ 3251019 w 12192000"/>
              <a:gd name="connsiteY80" fmla="*/ 5127012 h 6858000"/>
              <a:gd name="connsiteX81" fmla="*/ 3046180 w 12192000"/>
              <a:gd name="connsiteY81" fmla="*/ 5104781 h 6858000"/>
              <a:gd name="connsiteX82" fmla="*/ 2764646 w 12192000"/>
              <a:gd name="connsiteY82" fmla="*/ 5021703 h 6858000"/>
              <a:gd name="connsiteX83" fmla="*/ 2666820 w 12192000"/>
              <a:gd name="connsiteY83" fmla="*/ 5052905 h 6858000"/>
              <a:gd name="connsiteX84" fmla="*/ 2933657 w 12192000"/>
              <a:gd name="connsiteY84" fmla="*/ 5190198 h 6858000"/>
              <a:gd name="connsiteX85" fmla="*/ 3086598 w 12192000"/>
              <a:gd name="connsiteY85" fmla="*/ 5253776 h 6858000"/>
              <a:gd name="connsiteX86" fmla="*/ 3147680 w 12192000"/>
              <a:gd name="connsiteY86" fmla="*/ 5302531 h 6858000"/>
              <a:gd name="connsiteX87" fmla="*/ 3322204 w 12192000"/>
              <a:gd name="connsiteY87" fmla="*/ 5476487 h 6858000"/>
              <a:gd name="connsiteX88" fmla="*/ 3834758 w 12192000"/>
              <a:gd name="connsiteY88" fmla="*/ 5666434 h 6858000"/>
              <a:gd name="connsiteX89" fmla="*/ 4314240 w 12192000"/>
              <a:gd name="connsiteY89" fmla="*/ 5902409 h 6858000"/>
              <a:gd name="connsiteX90" fmla="*/ 4688552 w 12192000"/>
              <a:gd name="connsiteY90" fmla="*/ 6049453 h 6858000"/>
              <a:gd name="connsiteX91" fmla="*/ 5634660 w 12192000"/>
              <a:gd name="connsiteY91" fmla="*/ 6238620 h 6858000"/>
              <a:gd name="connsiteX92" fmla="*/ 9222980 w 12192000"/>
              <a:gd name="connsiteY92" fmla="*/ 4955397 h 6858000"/>
              <a:gd name="connsiteX93" fmla="*/ 9268448 w 12192000"/>
              <a:gd name="connsiteY93" fmla="*/ 4917173 h 6858000"/>
              <a:gd name="connsiteX94" fmla="*/ 9442512 w 12192000"/>
              <a:gd name="connsiteY94" fmla="*/ 4773251 h 6858000"/>
              <a:gd name="connsiteX95" fmla="*/ 9590400 w 12192000"/>
              <a:gd name="connsiteY95" fmla="*/ 4643756 h 6858000"/>
              <a:gd name="connsiteX96" fmla="*/ 9513242 w 12192000"/>
              <a:gd name="connsiteY96" fmla="*/ 4600073 h 6858000"/>
              <a:gd name="connsiteX97" fmla="*/ 9617498 w 12192000"/>
              <a:gd name="connsiteY97" fmla="*/ 4476430 h 6858000"/>
              <a:gd name="connsiteX98" fmla="*/ 9949094 w 12192000"/>
              <a:gd name="connsiteY98" fmla="*/ 4095364 h 6858000"/>
              <a:gd name="connsiteX99" fmla="*/ 10094686 w 12192000"/>
              <a:gd name="connsiteY99" fmla="*/ 4011507 h 6858000"/>
              <a:gd name="connsiteX100" fmla="*/ 10271967 w 12192000"/>
              <a:gd name="connsiteY100" fmla="*/ 3800497 h 6858000"/>
              <a:gd name="connsiteX101" fmla="*/ 10297226 w 12192000"/>
              <a:gd name="connsiteY101" fmla="*/ 3751742 h 6858000"/>
              <a:gd name="connsiteX102" fmla="*/ 10260943 w 12192000"/>
              <a:gd name="connsiteY102" fmla="*/ 3689723 h 6858000"/>
              <a:gd name="connsiteX103" fmla="*/ 10233847 w 12192000"/>
              <a:gd name="connsiteY103" fmla="*/ 3627319 h 6858000"/>
              <a:gd name="connsiteX104" fmla="*/ 10269209 w 12192000"/>
              <a:gd name="connsiteY104" fmla="*/ 3608986 h 6858000"/>
              <a:gd name="connsiteX105" fmla="*/ 10496550 w 12192000"/>
              <a:gd name="connsiteY105" fmla="*/ 3577393 h 6858000"/>
              <a:gd name="connsiteX106" fmla="*/ 10364738 w 12192000"/>
              <a:gd name="connsiteY106" fmla="*/ 3458823 h 6858000"/>
              <a:gd name="connsiteX107" fmla="*/ 10132346 w 12192000"/>
              <a:gd name="connsiteY107" fmla="*/ 3282137 h 6858000"/>
              <a:gd name="connsiteX108" fmla="*/ 10026712 w 12192000"/>
              <a:gd name="connsiteY108" fmla="*/ 3156543 h 6858000"/>
              <a:gd name="connsiteX109" fmla="*/ 10014312 w 12192000"/>
              <a:gd name="connsiteY109" fmla="*/ 3044213 h 6858000"/>
              <a:gd name="connsiteX110" fmla="*/ 9806718 w 12192000"/>
              <a:gd name="connsiteY110" fmla="*/ 2977907 h 6858000"/>
              <a:gd name="connsiteX111" fmla="*/ 10001912 w 12192000"/>
              <a:gd name="connsiteY111" fmla="*/ 2740374 h 6858000"/>
              <a:gd name="connsiteX112" fmla="*/ 10021662 w 12192000"/>
              <a:gd name="connsiteY112" fmla="*/ 2691231 h 6858000"/>
              <a:gd name="connsiteX113" fmla="*/ 9904546 w 12192000"/>
              <a:gd name="connsiteY113" fmla="*/ 2515322 h 6858000"/>
              <a:gd name="connsiteX114" fmla="*/ 9885256 w 12192000"/>
              <a:gd name="connsiteY114" fmla="*/ 2487240 h 6858000"/>
              <a:gd name="connsiteX115" fmla="*/ 9842085 w 12192000"/>
              <a:gd name="connsiteY115" fmla="*/ 2431074 h 6858000"/>
              <a:gd name="connsiteX116" fmla="*/ 9718078 w 12192000"/>
              <a:gd name="connsiteY116" fmla="*/ 2417424 h 6858000"/>
              <a:gd name="connsiteX117" fmla="*/ 9782378 w 12192000"/>
              <a:gd name="connsiteY117" fmla="*/ 2377641 h 6858000"/>
              <a:gd name="connsiteX118" fmla="*/ 9907302 w 12192000"/>
              <a:gd name="connsiteY118" fmla="*/ 2243078 h 6858000"/>
              <a:gd name="connsiteX119" fmla="*/ 9824171 w 12192000"/>
              <a:gd name="connsiteY119" fmla="*/ 2114365 h 6858000"/>
              <a:gd name="connsiteX120" fmla="*/ 9818662 w 12192000"/>
              <a:gd name="connsiteY120" fmla="*/ 2043377 h 6858000"/>
              <a:gd name="connsiteX121" fmla="*/ 9958740 w 12192000"/>
              <a:gd name="connsiteY121" fmla="*/ 1952499 h 6858000"/>
              <a:gd name="connsiteX122" fmla="*/ 10064374 w 12192000"/>
              <a:gd name="connsiteY122" fmla="*/ 1916615 h 6858000"/>
              <a:gd name="connsiteX123" fmla="*/ 10113055 w 12192000"/>
              <a:gd name="connsiteY123" fmla="*/ 1865131 h 6858000"/>
              <a:gd name="connsiteX124" fmla="*/ 10055646 w 12192000"/>
              <a:gd name="connsiteY124" fmla="*/ 1822227 h 6858000"/>
              <a:gd name="connsiteX125" fmla="*/ 9800748 w 12192000"/>
              <a:gd name="connsiteY125" fmla="*/ 1720036 h 6858000"/>
              <a:gd name="connsiteX126" fmla="*/ 9938071 w 12192000"/>
              <a:gd name="connsiteY126" fmla="*/ 1634617 h 6858000"/>
              <a:gd name="connsiteX127" fmla="*/ 9220224 w 12192000"/>
              <a:gd name="connsiteY127" fmla="*/ 1231709 h 6858000"/>
              <a:gd name="connsiteX128" fmla="*/ 9133419 w 12192000"/>
              <a:gd name="connsiteY128" fmla="*/ 1170083 h 6858000"/>
              <a:gd name="connsiteX129" fmla="*/ 8672768 w 12192000"/>
              <a:gd name="connsiteY129" fmla="*/ 1020699 h 6858000"/>
              <a:gd name="connsiteX130" fmla="*/ 8198797 w 12192000"/>
              <a:gd name="connsiteY130" fmla="*/ 915000 h 6858000"/>
              <a:gd name="connsiteX131" fmla="*/ 8528095 w 12192000"/>
              <a:gd name="connsiteY131" fmla="*/ 691898 h 6858000"/>
              <a:gd name="connsiteX132" fmla="*/ 8025190 w 12192000"/>
              <a:gd name="connsiteY132" fmla="*/ 640021 h 6858000"/>
              <a:gd name="connsiteX133" fmla="*/ 7976047 w 12192000"/>
              <a:gd name="connsiteY133" fmla="*/ 641584 h 6858000"/>
              <a:gd name="connsiteX134" fmla="*/ 6988604 w 12192000"/>
              <a:gd name="connsiteY134" fmla="*/ 607260 h 6858000"/>
              <a:gd name="connsiteX135" fmla="*/ 5573116 w 12192000"/>
              <a:gd name="connsiteY135" fmla="*/ 493368 h 6858000"/>
              <a:gd name="connsiteX136" fmla="*/ 4401503 w 12192000"/>
              <a:gd name="connsiteY136" fmla="*/ 425112 h 6858000"/>
              <a:gd name="connsiteX137" fmla="*/ 3154109 w 12192000"/>
              <a:gd name="connsiteY137" fmla="*/ 292499 h 6858000"/>
              <a:gd name="connsiteX138" fmla="*/ 3094406 w 12192000"/>
              <a:gd name="connsiteY138" fmla="*/ 283966 h 6858000"/>
              <a:gd name="connsiteX139" fmla="*/ 0 w 12192000"/>
              <a:gd name="connsiteY139" fmla="*/ 0 h 6858000"/>
              <a:gd name="connsiteX140" fmla="*/ 12192000 w 12192000"/>
              <a:gd name="connsiteY140" fmla="*/ 0 h 6858000"/>
              <a:gd name="connsiteX141" fmla="*/ 12192000 w 12192000"/>
              <a:gd name="connsiteY141" fmla="*/ 6858000 h 6858000"/>
              <a:gd name="connsiteX142" fmla="*/ 0 w 12192000"/>
              <a:gd name="connsiteY142"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Lst>
            <a:rect l="l" t="t" r="r" b="b"/>
            <a:pathLst>
              <a:path w="12192000" h="6858000">
                <a:moveTo>
                  <a:pt x="3094406" y="283966"/>
                </a:moveTo>
                <a:cubicBezTo>
                  <a:pt x="3074312" y="283528"/>
                  <a:pt x="3054907" y="288795"/>
                  <a:pt x="3038833" y="309661"/>
                </a:cubicBezTo>
                <a:cubicBezTo>
                  <a:pt x="3124259" y="364657"/>
                  <a:pt x="3233105" y="343983"/>
                  <a:pt x="3348384" y="406000"/>
                </a:cubicBezTo>
                <a:cubicBezTo>
                  <a:pt x="3161001" y="386497"/>
                  <a:pt x="3012653" y="370896"/>
                  <a:pt x="2864309" y="355295"/>
                </a:cubicBezTo>
                <a:cubicBezTo>
                  <a:pt x="2861553" y="366216"/>
                  <a:pt x="2858796" y="377136"/>
                  <a:pt x="2856039" y="388058"/>
                </a:cubicBezTo>
                <a:cubicBezTo>
                  <a:pt x="3045722" y="411070"/>
                  <a:pt x="3221166" y="470356"/>
                  <a:pt x="3405794" y="512089"/>
                </a:cubicBezTo>
                <a:cubicBezTo>
                  <a:pt x="3388799" y="537835"/>
                  <a:pt x="3371808" y="532763"/>
                  <a:pt x="3356651" y="531204"/>
                </a:cubicBezTo>
                <a:cubicBezTo>
                  <a:pt x="3257907" y="521062"/>
                  <a:pt x="3159164" y="510922"/>
                  <a:pt x="3064552" y="483228"/>
                </a:cubicBezTo>
                <a:cubicBezTo>
                  <a:pt x="3043427" y="476987"/>
                  <a:pt x="3017704" y="476987"/>
                  <a:pt x="3005765" y="495708"/>
                </a:cubicBezTo>
                <a:cubicBezTo>
                  <a:pt x="2988771" y="522231"/>
                  <a:pt x="3013113" y="539393"/>
                  <a:pt x="3034700" y="553823"/>
                </a:cubicBezTo>
                <a:cubicBezTo>
                  <a:pt x="3072360" y="578787"/>
                  <a:pt x="3117827" y="571767"/>
                  <a:pt x="3161459" y="576445"/>
                </a:cubicBezTo>
                <a:cubicBezTo>
                  <a:pt x="3277655" y="588537"/>
                  <a:pt x="3333228" y="626370"/>
                  <a:pt x="3358949" y="712961"/>
                </a:cubicBezTo>
                <a:cubicBezTo>
                  <a:pt x="3256987" y="677857"/>
                  <a:pt x="3158703" y="721151"/>
                  <a:pt x="3059960" y="696576"/>
                </a:cubicBezTo>
                <a:cubicBezTo>
                  <a:pt x="3034240" y="690338"/>
                  <a:pt x="2993364" y="699698"/>
                  <a:pt x="3007143" y="729732"/>
                </a:cubicBezTo>
                <a:cubicBezTo>
                  <a:pt x="3020003" y="757814"/>
                  <a:pt x="3062716" y="778096"/>
                  <a:pt x="2986935" y="772635"/>
                </a:cubicBezTo>
                <a:cubicBezTo>
                  <a:pt x="2932740" y="768735"/>
                  <a:pt x="2826647" y="800329"/>
                  <a:pt x="2871197" y="808127"/>
                </a:cubicBezTo>
                <a:cubicBezTo>
                  <a:pt x="2927228" y="817881"/>
                  <a:pt x="2981883" y="831921"/>
                  <a:pt x="3053071" y="847913"/>
                </a:cubicBezTo>
                <a:cubicBezTo>
                  <a:pt x="2974533" y="874043"/>
                  <a:pt x="2918042" y="868584"/>
                  <a:pt x="2858796" y="847913"/>
                </a:cubicBezTo>
                <a:cubicBezTo>
                  <a:pt x="2787150" y="822949"/>
                  <a:pt x="2693916" y="792528"/>
                  <a:pt x="2635588" y="820611"/>
                </a:cubicBezTo>
                <a:cubicBezTo>
                  <a:pt x="2548326" y="862734"/>
                  <a:pt x="2475760" y="836211"/>
                  <a:pt x="2397683" y="829190"/>
                </a:cubicBezTo>
                <a:cubicBezTo>
                  <a:pt x="2238775" y="814759"/>
                  <a:pt x="2081241" y="790576"/>
                  <a:pt x="1921874" y="778877"/>
                </a:cubicBezTo>
                <a:cubicBezTo>
                  <a:pt x="1858036" y="774195"/>
                  <a:pt x="1789143" y="751964"/>
                  <a:pt x="1695450" y="782386"/>
                </a:cubicBezTo>
                <a:cubicBezTo>
                  <a:pt x="2119822" y="938012"/>
                  <a:pt x="2575423" y="928262"/>
                  <a:pt x="2954324" y="1120940"/>
                </a:cubicBezTo>
                <a:cubicBezTo>
                  <a:pt x="2938251" y="1139269"/>
                  <a:pt x="2856502" y="1191535"/>
                  <a:pt x="2890028" y="1195435"/>
                </a:cubicBezTo>
                <a:cubicBezTo>
                  <a:pt x="2984178" y="1206748"/>
                  <a:pt x="3067767" y="1244971"/>
                  <a:pt x="3153652" y="1276563"/>
                </a:cubicBezTo>
                <a:cubicBezTo>
                  <a:pt x="3190855" y="1290216"/>
                  <a:pt x="3235862" y="1308157"/>
                  <a:pt x="3218410" y="1356911"/>
                </a:cubicBezTo>
                <a:cubicBezTo>
                  <a:pt x="3186719" y="1370562"/>
                  <a:pt x="3163296" y="1351451"/>
                  <a:pt x="3137118" y="1349891"/>
                </a:cubicBezTo>
                <a:cubicBezTo>
                  <a:pt x="3110480" y="1348331"/>
                  <a:pt x="3050773" y="1358471"/>
                  <a:pt x="3067309" y="1365102"/>
                </a:cubicBezTo>
                <a:cubicBezTo>
                  <a:pt x="3142629" y="1395136"/>
                  <a:pt x="3007143" y="1467292"/>
                  <a:pt x="3096243" y="1467292"/>
                </a:cubicBezTo>
                <a:cubicBezTo>
                  <a:pt x="3245506" y="1467681"/>
                  <a:pt x="3324961" y="1595613"/>
                  <a:pt x="3468716" y="1599125"/>
                </a:cubicBezTo>
                <a:cubicBezTo>
                  <a:pt x="3491677" y="1599513"/>
                  <a:pt x="3502700" y="1622137"/>
                  <a:pt x="3502241" y="1642029"/>
                </a:cubicBezTo>
                <a:cubicBezTo>
                  <a:pt x="3502241" y="1665822"/>
                  <a:pt x="3481116" y="1670112"/>
                  <a:pt x="3457692" y="1672453"/>
                </a:cubicBezTo>
                <a:cubicBezTo>
                  <a:pt x="3421868" y="1675962"/>
                  <a:pt x="3384667" y="1642029"/>
                  <a:pt x="3337362" y="1688053"/>
                </a:cubicBezTo>
                <a:cubicBezTo>
                  <a:pt x="3422329" y="1714966"/>
                  <a:pt x="3507294" y="1741878"/>
                  <a:pt x="3505915" y="1834318"/>
                </a:cubicBezTo>
                <a:cubicBezTo>
                  <a:pt x="3505457" y="1859279"/>
                  <a:pt x="3540820" y="1868640"/>
                  <a:pt x="3567458" y="1874880"/>
                </a:cubicBezTo>
                <a:cubicBezTo>
                  <a:pt x="3611549" y="1885023"/>
                  <a:pt x="3648750" y="1902965"/>
                  <a:pt x="3672634" y="1937678"/>
                </a:cubicBezTo>
                <a:cubicBezTo>
                  <a:pt x="3672172" y="1944308"/>
                  <a:pt x="3671715" y="1951329"/>
                  <a:pt x="3674470" y="1956789"/>
                </a:cubicBezTo>
                <a:cubicBezTo>
                  <a:pt x="3666664" y="2040646"/>
                  <a:pt x="3602363" y="2038306"/>
                  <a:pt x="3531176" y="2024266"/>
                </a:cubicBezTo>
                <a:cubicBezTo>
                  <a:pt x="3446211" y="2007103"/>
                  <a:pt x="3362164" y="1975900"/>
                  <a:pt x="3272604" y="2005933"/>
                </a:cubicBezTo>
                <a:cubicBezTo>
                  <a:pt x="3398905" y="2046107"/>
                  <a:pt x="3536229" y="2049228"/>
                  <a:pt x="3654720" y="2106564"/>
                </a:cubicBezTo>
                <a:cubicBezTo>
                  <a:pt x="3221166" y="2117095"/>
                  <a:pt x="2838130" y="1936116"/>
                  <a:pt x="2417892" y="1866690"/>
                </a:cubicBezTo>
                <a:cubicBezTo>
                  <a:pt x="2432130" y="1913105"/>
                  <a:pt x="2466114" y="1922465"/>
                  <a:pt x="2496888" y="1929487"/>
                </a:cubicBezTo>
                <a:cubicBezTo>
                  <a:pt x="2652123" y="1964590"/>
                  <a:pt x="2788067" y="2034408"/>
                  <a:pt x="2929526" y="2094862"/>
                </a:cubicBezTo>
                <a:cubicBezTo>
                  <a:pt x="2987851" y="2119825"/>
                  <a:pt x="3030106" y="2144789"/>
                  <a:pt x="3052152" y="2198613"/>
                </a:cubicBezTo>
                <a:cubicBezTo>
                  <a:pt x="3071903" y="2247367"/>
                  <a:pt x="3110021" y="2269990"/>
                  <a:pt x="3180748" y="2255948"/>
                </a:cubicBezTo>
                <a:cubicBezTo>
                  <a:pt x="3238157" y="2244246"/>
                  <a:pt x="3301078" y="2250487"/>
                  <a:pt x="3361244" y="2254777"/>
                </a:cubicBezTo>
                <a:cubicBezTo>
                  <a:pt x="3430596" y="2259459"/>
                  <a:pt x="3508213" y="2314455"/>
                  <a:pt x="3489382" y="2342926"/>
                </a:cubicBezTo>
                <a:cubicBezTo>
                  <a:pt x="3457233" y="2391292"/>
                  <a:pt x="3403498" y="2367110"/>
                  <a:pt x="3355733" y="2361649"/>
                </a:cubicBezTo>
                <a:cubicBezTo>
                  <a:pt x="3301537" y="2355018"/>
                  <a:pt x="3200957" y="2341367"/>
                  <a:pt x="3199121" y="2347216"/>
                </a:cubicBezTo>
                <a:cubicBezTo>
                  <a:pt x="3163754" y="2468518"/>
                  <a:pt x="2914827" y="2362819"/>
                  <a:pt x="2861091" y="2351896"/>
                </a:cubicBezTo>
                <a:cubicBezTo>
                  <a:pt x="2794038" y="2338245"/>
                  <a:pt x="2731116" y="2363208"/>
                  <a:pt x="2667278" y="2369058"/>
                </a:cubicBezTo>
                <a:cubicBezTo>
                  <a:pt x="2610328" y="2374518"/>
                  <a:pt x="2288376" y="2391292"/>
                  <a:pt x="2221781" y="2339805"/>
                </a:cubicBezTo>
                <a:cubicBezTo>
                  <a:pt x="2212595" y="2379978"/>
                  <a:pt x="2231884" y="2396361"/>
                  <a:pt x="2247961" y="2414693"/>
                </a:cubicBezTo>
                <a:cubicBezTo>
                  <a:pt x="2270465" y="2440824"/>
                  <a:pt x="2274138" y="2459157"/>
                  <a:pt x="2231425" y="2479828"/>
                </a:cubicBezTo>
                <a:cubicBezTo>
                  <a:pt x="2109717" y="2539115"/>
                  <a:pt x="2111557" y="2541065"/>
                  <a:pt x="2224996" y="2621414"/>
                </a:cubicBezTo>
                <a:cubicBezTo>
                  <a:pt x="2230509" y="2624923"/>
                  <a:pt x="2228211" y="2636624"/>
                  <a:pt x="2229131" y="2644426"/>
                </a:cubicBezTo>
                <a:cubicBezTo>
                  <a:pt x="2199276" y="2656906"/>
                  <a:pt x="2164373" y="2625703"/>
                  <a:pt x="2129466" y="2659247"/>
                </a:cubicBezTo>
                <a:cubicBezTo>
                  <a:pt x="2281487" y="2806680"/>
                  <a:pt x="2513421" y="2842953"/>
                  <a:pt x="2723312" y="2953726"/>
                </a:cubicBezTo>
                <a:cubicBezTo>
                  <a:pt x="2553377" y="2990389"/>
                  <a:pt x="2451419" y="2862456"/>
                  <a:pt x="2326496" y="2878838"/>
                </a:cubicBezTo>
                <a:cubicBezTo>
                  <a:pt x="2264036" y="2919012"/>
                  <a:pt x="2449582" y="2983367"/>
                  <a:pt x="2272759" y="3002480"/>
                </a:cubicBezTo>
                <a:cubicBezTo>
                  <a:pt x="2349461" y="3037583"/>
                  <a:pt x="2406411" y="3071905"/>
                  <a:pt x="2459226" y="3112471"/>
                </a:cubicBezTo>
                <a:cubicBezTo>
                  <a:pt x="2553377" y="3185016"/>
                  <a:pt x="2571749" y="3232602"/>
                  <a:pt x="2528117" y="3330111"/>
                </a:cubicBezTo>
                <a:cubicBezTo>
                  <a:pt x="2499642" y="3394076"/>
                  <a:pt x="2457848" y="3452973"/>
                  <a:pt x="2494590" y="3529029"/>
                </a:cubicBezTo>
                <a:cubicBezTo>
                  <a:pt x="2520308" y="3581294"/>
                  <a:pt x="2510206" y="3615617"/>
                  <a:pt x="2414677" y="3592215"/>
                </a:cubicBezTo>
                <a:cubicBezTo>
                  <a:pt x="2311799" y="3567251"/>
                  <a:pt x="2273221" y="3614057"/>
                  <a:pt x="2298940" y="3705716"/>
                </a:cubicBezTo>
                <a:cubicBezTo>
                  <a:pt x="2315473" y="3764612"/>
                  <a:pt x="2298020" y="3782553"/>
                  <a:pt x="2227294" y="3775921"/>
                </a:cubicBezTo>
                <a:cubicBezTo>
                  <a:pt x="2149215" y="3768512"/>
                  <a:pt x="2074811" y="3729898"/>
                  <a:pt x="1978366" y="3748620"/>
                </a:cubicBezTo>
                <a:cubicBezTo>
                  <a:pt x="2055522" y="3855492"/>
                  <a:pt x="2220403" y="3825068"/>
                  <a:pt x="2310421" y="3926868"/>
                </a:cubicBezTo>
                <a:cubicBezTo>
                  <a:pt x="2202950" y="3927259"/>
                  <a:pt x="2120739" y="3926868"/>
                  <a:pt x="2041285" y="3904635"/>
                </a:cubicBezTo>
                <a:cubicBezTo>
                  <a:pt x="2008216" y="3895664"/>
                  <a:pt x="1971934" y="3886305"/>
                  <a:pt x="1953565" y="3917116"/>
                </a:cubicBezTo>
                <a:cubicBezTo>
                  <a:pt x="1931978" y="3954170"/>
                  <a:pt x="1976527" y="3968211"/>
                  <a:pt x="2003623" y="3974842"/>
                </a:cubicBezTo>
                <a:cubicBezTo>
                  <a:pt x="2079866" y="3993563"/>
                  <a:pt x="2138192" y="4038028"/>
                  <a:pt x="2201114" y="4072742"/>
                </a:cubicBezTo>
                <a:cubicBezTo>
                  <a:pt x="2339356" y="4148800"/>
                  <a:pt x="2490917" y="4212375"/>
                  <a:pt x="2608032" y="4337967"/>
                </a:cubicBezTo>
                <a:cubicBezTo>
                  <a:pt x="2460606" y="4305983"/>
                  <a:pt x="2350838" y="4231487"/>
                  <a:pt x="2213973" y="4216277"/>
                </a:cubicBezTo>
                <a:cubicBezTo>
                  <a:pt x="2332467" y="4330557"/>
                  <a:pt x="2484945" y="4405834"/>
                  <a:pt x="2629158" y="4488911"/>
                </a:cubicBezTo>
                <a:cubicBezTo>
                  <a:pt x="2670494" y="4512315"/>
                  <a:pt x="2712289" y="4528306"/>
                  <a:pt x="2721471" y="4579399"/>
                </a:cubicBezTo>
                <a:cubicBezTo>
                  <a:pt x="2739385" y="4678470"/>
                  <a:pt x="2793121" y="4760378"/>
                  <a:pt x="2907939" y="4804062"/>
                </a:cubicBezTo>
                <a:cubicBezTo>
                  <a:pt x="2908859" y="4804452"/>
                  <a:pt x="2902428" y="4819274"/>
                  <a:pt x="2898753" y="4829414"/>
                </a:cubicBezTo>
                <a:cubicBezTo>
                  <a:pt x="2828485" y="4832536"/>
                  <a:pt x="2772912" y="4774028"/>
                  <a:pt x="2683352" y="4793141"/>
                </a:cubicBezTo>
                <a:cubicBezTo>
                  <a:pt x="2769239" y="4872708"/>
                  <a:pt x="2840885" y="4944087"/>
                  <a:pt x="2962594" y="4981920"/>
                </a:cubicBezTo>
                <a:cubicBezTo>
                  <a:pt x="3059960" y="5011952"/>
                  <a:pt x="3180289" y="5029503"/>
                  <a:pt x="3251019" y="5127012"/>
                </a:cubicBezTo>
                <a:cubicBezTo>
                  <a:pt x="3168808" y="5146126"/>
                  <a:pt x="3107723" y="5121944"/>
                  <a:pt x="3046180" y="5104781"/>
                </a:cubicBezTo>
                <a:cubicBezTo>
                  <a:pt x="2952030" y="5078258"/>
                  <a:pt x="2858796" y="5048226"/>
                  <a:pt x="2764646" y="5021703"/>
                </a:cubicBezTo>
                <a:cubicBezTo>
                  <a:pt x="2728821" y="5011563"/>
                  <a:pt x="2689782" y="5004540"/>
                  <a:pt x="2666820" y="5052905"/>
                </a:cubicBezTo>
                <a:cubicBezTo>
                  <a:pt x="2786691" y="5063047"/>
                  <a:pt x="2858337" y="5128575"/>
                  <a:pt x="2933657" y="5190198"/>
                </a:cubicBezTo>
                <a:cubicBezTo>
                  <a:pt x="2975911" y="5224912"/>
                  <a:pt x="3010358" y="5271328"/>
                  <a:pt x="3086598" y="5253776"/>
                </a:cubicBezTo>
                <a:cubicBezTo>
                  <a:pt x="3126554" y="5244415"/>
                  <a:pt x="3151814" y="5270547"/>
                  <a:pt x="3147680" y="5302531"/>
                </a:cubicBezTo>
                <a:cubicBezTo>
                  <a:pt x="3132525" y="5415251"/>
                  <a:pt x="3225759" y="5454645"/>
                  <a:pt x="3322204" y="5476487"/>
                </a:cubicBezTo>
                <a:cubicBezTo>
                  <a:pt x="3504998" y="5517440"/>
                  <a:pt x="3657018" y="5613779"/>
                  <a:pt x="3834758" y="5666434"/>
                </a:cubicBezTo>
                <a:cubicBezTo>
                  <a:pt x="4007445" y="5717529"/>
                  <a:pt x="4141095" y="5838830"/>
                  <a:pt x="4314240" y="5902409"/>
                </a:cubicBezTo>
                <a:cubicBezTo>
                  <a:pt x="4439624" y="5948433"/>
                  <a:pt x="4559494" y="6007718"/>
                  <a:pt x="4688552" y="6049453"/>
                </a:cubicBezTo>
                <a:cubicBezTo>
                  <a:pt x="4993968" y="6148131"/>
                  <a:pt x="5305360" y="6227308"/>
                  <a:pt x="5634660" y="6238620"/>
                </a:cubicBezTo>
                <a:cubicBezTo>
                  <a:pt x="5906549" y="6247590"/>
                  <a:pt x="8264931" y="6239010"/>
                  <a:pt x="9222980" y="4955397"/>
                </a:cubicBezTo>
                <a:cubicBezTo>
                  <a:pt x="9241350" y="4949155"/>
                  <a:pt x="9262017" y="4932775"/>
                  <a:pt x="9268448" y="4917173"/>
                </a:cubicBezTo>
                <a:cubicBezTo>
                  <a:pt x="9299220" y="4844235"/>
                  <a:pt x="9374540" y="4812644"/>
                  <a:pt x="9442512" y="4773251"/>
                </a:cubicBezTo>
                <a:cubicBezTo>
                  <a:pt x="9502220" y="4738536"/>
                  <a:pt x="9565600" y="4702263"/>
                  <a:pt x="9590400" y="4643756"/>
                </a:cubicBezTo>
                <a:cubicBezTo>
                  <a:pt x="9623008" y="4565749"/>
                  <a:pt x="9530236" y="4629716"/>
                  <a:pt x="9513242" y="4600073"/>
                </a:cubicBezTo>
                <a:cubicBezTo>
                  <a:pt x="9548605" y="4559509"/>
                  <a:pt x="9603261" y="4522454"/>
                  <a:pt x="9617498" y="4476430"/>
                </a:cubicBezTo>
                <a:cubicBezTo>
                  <a:pt x="9669394" y="4310276"/>
                  <a:pt x="9781460" y="4189364"/>
                  <a:pt x="9949094" y="4095364"/>
                </a:cubicBezTo>
                <a:cubicBezTo>
                  <a:pt x="9997318" y="4068452"/>
                  <a:pt x="10029007" y="4019306"/>
                  <a:pt x="10094686" y="4011507"/>
                </a:cubicBezTo>
                <a:cubicBezTo>
                  <a:pt x="10240735" y="3994345"/>
                  <a:pt x="10194808" y="3860171"/>
                  <a:pt x="10271967" y="3800497"/>
                </a:cubicBezTo>
                <a:cubicBezTo>
                  <a:pt x="10286662" y="3789184"/>
                  <a:pt x="10299980" y="3766953"/>
                  <a:pt x="10297226" y="3751742"/>
                </a:cubicBezTo>
                <a:cubicBezTo>
                  <a:pt x="10293091" y="3729898"/>
                  <a:pt x="10275639" y="3709227"/>
                  <a:pt x="10260943" y="3689723"/>
                </a:cubicBezTo>
                <a:cubicBezTo>
                  <a:pt x="10245786" y="3670222"/>
                  <a:pt x="10222825" y="3653061"/>
                  <a:pt x="10233847" y="3627319"/>
                </a:cubicBezTo>
                <a:cubicBezTo>
                  <a:pt x="10238437" y="3616788"/>
                  <a:pt x="10235225" y="3580125"/>
                  <a:pt x="10269209" y="3608986"/>
                </a:cubicBezTo>
                <a:cubicBezTo>
                  <a:pt x="10362443" y="3688165"/>
                  <a:pt x="10416637" y="3613279"/>
                  <a:pt x="10496550" y="3577393"/>
                </a:cubicBezTo>
                <a:cubicBezTo>
                  <a:pt x="10432253" y="3540340"/>
                  <a:pt x="10374383" y="3514208"/>
                  <a:pt x="10364738" y="3458823"/>
                </a:cubicBezTo>
                <a:cubicBezTo>
                  <a:pt x="10344991" y="3344542"/>
                  <a:pt x="10260485" y="3292277"/>
                  <a:pt x="10132346" y="3282137"/>
                </a:cubicBezTo>
                <a:cubicBezTo>
                  <a:pt x="10179650" y="3171757"/>
                  <a:pt x="10179650" y="3171757"/>
                  <a:pt x="10026712" y="3156543"/>
                </a:cubicBezTo>
                <a:cubicBezTo>
                  <a:pt x="10085499" y="3086337"/>
                  <a:pt x="10085499" y="3068396"/>
                  <a:pt x="10014312" y="3044213"/>
                </a:cubicBezTo>
                <a:cubicBezTo>
                  <a:pt x="9945880" y="3021201"/>
                  <a:pt x="9870100" y="3013401"/>
                  <a:pt x="9806718" y="2977907"/>
                </a:cubicBezTo>
                <a:cubicBezTo>
                  <a:pt x="9865047" y="2888199"/>
                  <a:pt x="9881580" y="2784060"/>
                  <a:pt x="10001912" y="2740374"/>
                </a:cubicBezTo>
                <a:cubicBezTo>
                  <a:pt x="10020741" y="2733743"/>
                  <a:pt x="10033600" y="2706830"/>
                  <a:pt x="10021662" y="2691231"/>
                </a:cubicBezTo>
                <a:cubicBezTo>
                  <a:pt x="9978030" y="2634675"/>
                  <a:pt x="10040492" y="2527414"/>
                  <a:pt x="9904546" y="2515322"/>
                </a:cubicBezTo>
                <a:cubicBezTo>
                  <a:pt x="9887552" y="2514152"/>
                  <a:pt x="9871936" y="2502450"/>
                  <a:pt x="9885256" y="2487240"/>
                </a:cubicBezTo>
                <a:cubicBezTo>
                  <a:pt x="9931184" y="2434196"/>
                  <a:pt x="9875611" y="2437706"/>
                  <a:pt x="9842085" y="2431074"/>
                </a:cubicBezTo>
                <a:cubicBezTo>
                  <a:pt x="9801668" y="2422884"/>
                  <a:pt x="9755740" y="2446287"/>
                  <a:pt x="9718078" y="2417424"/>
                </a:cubicBezTo>
                <a:cubicBezTo>
                  <a:pt x="9726806" y="2386999"/>
                  <a:pt x="9759413" y="2387390"/>
                  <a:pt x="9782378" y="2377641"/>
                </a:cubicBezTo>
                <a:cubicBezTo>
                  <a:pt x="9849430" y="2349558"/>
                  <a:pt x="9904086" y="2316013"/>
                  <a:pt x="9907302" y="2243078"/>
                </a:cubicBezTo>
                <a:cubicBezTo>
                  <a:pt x="9909596" y="2184182"/>
                  <a:pt x="9916946" y="2132305"/>
                  <a:pt x="9824171" y="2114365"/>
                </a:cubicBezTo>
                <a:cubicBezTo>
                  <a:pt x="9785593" y="2106953"/>
                  <a:pt x="9796616" y="2064440"/>
                  <a:pt x="9818662" y="2043377"/>
                </a:cubicBezTo>
                <a:cubicBezTo>
                  <a:pt x="9858160" y="2005933"/>
                  <a:pt x="9890766" y="1956008"/>
                  <a:pt x="9958740" y="1952499"/>
                </a:cubicBezTo>
                <a:cubicBezTo>
                  <a:pt x="10000075" y="1950158"/>
                  <a:pt x="10031764" y="1934556"/>
                  <a:pt x="10064374" y="1916615"/>
                </a:cubicBezTo>
                <a:cubicBezTo>
                  <a:pt x="10087795" y="1903743"/>
                  <a:pt x="10115810" y="1892823"/>
                  <a:pt x="10113055" y="1865131"/>
                </a:cubicBezTo>
                <a:cubicBezTo>
                  <a:pt x="10110302" y="1838607"/>
                  <a:pt x="10083203" y="1827686"/>
                  <a:pt x="10055646" y="1822227"/>
                </a:cubicBezTo>
                <a:cubicBezTo>
                  <a:pt x="9963792" y="1804675"/>
                  <a:pt x="9877448" y="1778933"/>
                  <a:pt x="9800748" y="1720036"/>
                </a:cubicBezTo>
                <a:cubicBezTo>
                  <a:pt x="9851726" y="1688834"/>
                  <a:pt x="9900410" y="1666211"/>
                  <a:pt x="9938071" y="1634617"/>
                </a:cubicBezTo>
                <a:cubicBezTo>
                  <a:pt x="10029007" y="1558172"/>
                  <a:pt x="9258802" y="1317517"/>
                  <a:pt x="9220224" y="1231709"/>
                </a:cubicBezTo>
                <a:cubicBezTo>
                  <a:pt x="9208284" y="1205187"/>
                  <a:pt x="9167410" y="1177883"/>
                  <a:pt x="9133419" y="1170083"/>
                </a:cubicBezTo>
                <a:cubicBezTo>
                  <a:pt x="8974052" y="1133420"/>
                  <a:pt x="8835810" y="1051123"/>
                  <a:pt x="8672768" y="1020699"/>
                </a:cubicBezTo>
                <a:cubicBezTo>
                  <a:pt x="8518912" y="991837"/>
                  <a:pt x="8367350" y="953222"/>
                  <a:pt x="8198797" y="915000"/>
                </a:cubicBezTo>
                <a:cubicBezTo>
                  <a:pt x="8302134" y="819048"/>
                  <a:pt x="8485382" y="830361"/>
                  <a:pt x="8528095" y="691898"/>
                </a:cubicBezTo>
                <a:cubicBezTo>
                  <a:pt x="8361379" y="656013"/>
                  <a:pt x="8185937" y="696968"/>
                  <a:pt x="8025190" y="640021"/>
                </a:cubicBezTo>
                <a:cubicBezTo>
                  <a:pt x="8011411" y="634954"/>
                  <a:pt x="7992579" y="640021"/>
                  <a:pt x="7976047" y="641584"/>
                </a:cubicBezTo>
                <a:cubicBezTo>
                  <a:pt x="7644909" y="672005"/>
                  <a:pt x="7315149" y="645484"/>
                  <a:pt x="6988604" y="607260"/>
                </a:cubicBezTo>
                <a:cubicBezTo>
                  <a:pt x="6518305" y="552656"/>
                  <a:pt x="6046170" y="517941"/>
                  <a:pt x="5573116" y="493368"/>
                </a:cubicBezTo>
                <a:cubicBezTo>
                  <a:pt x="5182272" y="473086"/>
                  <a:pt x="4790511" y="464116"/>
                  <a:pt x="4401503" y="425112"/>
                </a:cubicBezTo>
                <a:cubicBezTo>
                  <a:pt x="3985401" y="383379"/>
                  <a:pt x="3569756" y="336184"/>
                  <a:pt x="3154109" y="292499"/>
                </a:cubicBezTo>
                <a:cubicBezTo>
                  <a:pt x="3135280" y="290549"/>
                  <a:pt x="3114499" y="284406"/>
                  <a:pt x="3094406" y="283966"/>
                </a:cubicBezTo>
                <a:close/>
                <a:moveTo>
                  <a:pt x="0" y="0"/>
                </a:moveTo>
                <a:lnTo>
                  <a:pt x="12192000" y="0"/>
                </a:lnTo>
                <a:lnTo>
                  <a:pt x="12192000" y="6858000"/>
                </a:lnTo>
                <a:lnTo>
                  <a:pt x="0" y="6858000"/>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pic>
        <p:nvPicPr>
          <p:cNvPr id="7" name="Picture 6" descr="Text&#10;&#10;Description automatically generated">
            <a:extLst>
              <a:ext uri="{FF2B5EF4-FFF2-40B4-BE49-F238E27FC236}">
                <a16:creationId xmlns:a16="http://schemas.microsoft.com/office/drawing/2014/main" id="{F97FFD4C-0048-66F2-3C02-73E493367E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79783" y="1201003"/>
            <a:ext cx="3092877" cy="4107976"/>
          </a:xfrm>
          <a:prstGeom prst="rect">
            <a:avLst/>
          </a:prstGeom>
        </p:spPr>
      </p:pic>
      <p:sp>
        <p:nvSpPr>
          <p:cNvPr id="8" name="TextBox 7">
            <a:extLst>
              <a:ext uri="{FF2B5EF4-FFF2-40B4-BE49-F238E27FC236}">
                <a16:creationId xmlns:a16="http://schemas.microsoft.com/office/drawing/2014/main" id="{C81AEEF5-7164-27AA-8F64-B01F7B9C0D68}"/>
              </a:ext>
            </a:extLst>
          </p:cNvPr>
          <p:cNvSpPr txBox="1"/>
          <p:nvPr/>
        </p:nvSpPr>
        <p:spPr>
          <a:xfrm>
            <a:off x="781051" y="685800"/>
            <a:ext cx="2971800" cy="1938992"/>
          </a:xfrm>
          <a:prstGeom prst="rect">
            <a:avLst/>
          </a:prstGeom>
          <a:noFill/>
        </p:spPr>
        <p:txBody>
          <a:bodyPr wrap="square" rtlCol="0">
            <a:spAutoFit/>
          </a:bodyPr>
          <a:lstStyle/>
          <a:p>
            <a:r>
              <a:rPr lang="en-GB" sz="4000" b="1" dirty="0">
                <a:latin typeface="Aharoni" panose="02010803020104030203" pitchFamily="2" charset="-79"/>
                <a:ea typeface="+mj-ea"/>
                <a:cs typeface="Aharoni" panose="02010803020104030203" pitchFamily="2" charset="-79"/>
              </a:rPr>
              <a:t>Mental Health – Analysis </a:t>
            </a:r>
          </a:p>
        </p:txBody>
      </p:sp>
    </p:spTree>
    <p:extLst>
      <p:ext uri="{BB962C8B-B14F-4D97-AF65-F5344CB8AC3E}">
        <p14:creationId xmlns:p14="http://schemas.microsoft.com/office/powerpoint/2010/main" val="10290709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49A98CB6-903F-23B9-BB86-CFDB6525A266}"/>
              </a:ext>
            </a:extLst>
          </p:cNvPr>
          <p:cNvSpPr txBox="1"/>
          <p:nvPr/>
        </p:nvSpPr>
        <p:spPr>
          <a:xfrm>
            <a:off x="1028700" y="1967266"/>
            <a:ext cx="2628900" cy="2547257"/>
          </a:xfrm>
          <a:prstGeom prst="rect">
            <a:avLst/>
          </a:prstGeom>
          <a:noFill/>
        </p:spPr>
        <p:txBody>
          <a:bodyPr vert="horz" lIns="91440" tIns="45720" rIns="91440" bIns="45720" rtlCol="0" anchor="ctr">
            <a:normAutofit/>
          </a:bodyPr>
          <a:lstStyle/>
          <a:p>
            <a:pPr indent="-228600" algn="ctr">
              <a:lnSpc>
                <a:spcPct val="90000"/>
              </a:lnSpc>
              <a:spcBef>
                <a:spcPct val="0"/>
              </a:spcBef>
              <a:spcAft>
                <a:spcPts val="600"/>
              </a:spcAft>
            </a:pPr>
            <a:r>
              <a:rPr lang="en-US" sz="3600" kern="1200">
                <a:solidFill>
                  <a:srgbClr val="FFFFFF"/>
                </a:solidFill>
                <a:latin typeface="+mj-lt"/>
                <a:ea typeface="+mj-ea"/>
                <a:cs typeface="+mj-cs"/>
              </a:rPr>
              <a:t>Technologies used</a:t>
            </a:r>
          </a:p>
        </p:txBody>
      </p:sp>
      <p:pic>
        <p:nvPicPr>
          <p:cNvPr id="5" name="Picture 4" descr="Text&#10;&#10;Description automatically generated">
            <a:extLst>
              <a:ext uri="{FF2B5EF4-FFF2-40B4-BE49-F238E27FC236}">
                <a16:creationId xmlns:a16="http://schemas.microsoft.com/office/drawing/2014/main" id="{11EDAD26-1240-4257-F9CE-8FA30E5F23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77316" y="1179886"/>
            <a:ext cx="6780700" cy="4495898"/>
          </a:xfrm>
          <a:prstGeom prst="rect">
            <a:avLst/>
          </a:prstGeom>
        </p:spPr>
      </p:pic>
    </p:spTree>
    <p:extLst>
      <p:ext uri="{BB962C8B-B14F-4D97-AF65-F5344CB8AC3E}">
        <p14:creationId xmlns:p14="http://schemas.microsoft.com/office/powerpoint/2010/main" val="33160579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9F529C3-C941-49FD-8C67-82F134F64B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50000"/>
              <a:lumOff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0586029-32A0-47E5-9AEC-AE3ABA6B9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F23BC9E4-FF54-EA89-861E-F50980573ED2}"/>
              </a:ext>
            </a:extLst>
          </p:cNvPr>
          <p:cNvPicPr>
            <a:picLocks noChangeAspect="1"/>
          </p:cNvPicPr>
          <p:nvPr/>
        </p:nvPicPr>
        <p:blipFill>
          <a:blip r:embed="rId2"/>
          <a:stretch>
            <a:fillRect/>
          </a:stretch>
        </p:blipFill>
        <p:spPr>
          <a:xfrm>
            <a:off x="643467" y="1827347"/>
            <a:ext cx="5294716" cy="3203303"/>
          </a:xfrm>
          <a:prstGeom prst="rect">
            <a:avLst/>
          </a:prstGeom>
        </p:spPr>
      </p:pic>
      <p:cxnSp>
        <p:nvCxnSpPr>
          <p:cNvPr id="14" name="Straight Connector 13">
            <a:extLst>
              <a:ext uri="{FF2B5EF4-FFF2-40B4-BE49-F238E27FC236}">
                <a16:creationId xmlns:a16="http://schemas.microsoft.com/office/drawing/2014/main" id="{8C730EAB-A532-4295-A302-FB4B90DB9F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79958" y="1143000"/>
            <a:ext cx="0" cy="4572000"/>
          </a:xfrm>
          <a:prstGeom prst="line">
            <a:avLst/>
          </a:prstGeom>
          <a:ln>
            <a:solidFill>
              <a:srgbClr val="4E4E4E"/>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A25859C3-DD84-9A1D-9A11-BFC5C1F0FCC0}"/>
              </a:ext>
            </a:extLst>
          </p:cNvPr>
          <p:cNvPicPr>
            <a:picLocks noChangeAspect="1"/>
          </p:cNvPicPr>
          <p:nvPr/>
        </p:nvPicPr>
        <p:blipFill>
          <a:blip r:embed="rId3"/>
          <a:stretch>
            <a:fillRect/>
          </a:stretch>
        </p:blipFill>
        <p:spPr>
          <a:xfrm>
            <a:off x="6253817" y="1318557"/>
            <a:ext cx="5294715" cy="4220886"/>
          </a:xfrm>
          <a:prstGeom prst="rect">
            <a:avLst/>
          </a:prstGeom>
        </p:spPr>
      </p:pic>
      <p:sp>
        <p:nvSpPr>
          <p:cNvPr id="6" name="TextBox 5">
            <a:extLst>
              <a:ext uri="{FF2B5EF4-FFF2-40B4-BE49-F238E27FC236}">
                <a16:creationId xmlns:a16="http://schemas.microsoft.com/office/drawing/2014/main" id="{1F304E40-00F7-E0F0-7E17-5945E4E9B660}"/>
              </a:ext>
            </a:extLst>
          </p:cNvPr>
          <p:cNvSpPr txBox="1"/>
          <p:nvPr/>
        </p:nvSpPr>
        <p:spPr>
          <a:xfrm>
            <a:off x="1083715" y="830538"/>
            <a:ext cx="3171825" cy="646331"/>
          </a:xfrm>
          <a:prstGeom prst="rect">
            <a:avLst/>
          </a:prstGeom>
          <a:noFill/>
        </p:spPr>
        <p:txBody>
          <a:bodyPr wrap="square" rtlCol="0">
            <a:spAutoFit/>
          </a:bodyPr>
          <a:lstStyle/>
          <a:p>
            <a:pPr marL="285750" indent="-285750">
              <a:buFont typeface="Arial" panose="020B0604020202020204" pitchFamily="34" charset="0"/>
              <a:buChar char="•"/>
            </a:pPr>
            <a:r>
              <a:rPr lang="en-GB" b="1" dirty="0"/>
              <a:t>Python (pandas, matplotlib, numpy)</a:t>
            </a:r>
          </a:p>
        </p:txBody>
      </p:sp>
      <p:sp>
        <p:nvSpPr>
          <p:cNvPr id="7" name="TextBox 6">
            <a:extLst>
              <a:ext uri="{FF2B5EF4-FFF2-40B4-BE49-F238E27FC236}">
                <a16:creationId xmlns:a16="http://schemas.microsoft.com/office/drawing/2014/main" id="{C36E0500-C38B-3916-DCA2-C3033533FFEA}"/>
              </a:ext>
            </a:extLst>
          </p:cNvPr>
          <p:cNvSpPr txBox="1"/>
          <p:nvPr/>
        </p:nvSpPr>
        <p:spPr>
          <a:xfrm>
            <a:off x="6556971" y="893861"/>
            <a:ext cx="3171825" cy="369332"/>
          </a:xfrm>
          <a:prstGeom prst="rect">
            <a:avLst/>
          </a:prstGeom>
          <a:noFill/>
        </p:spPr>
        <p:txBody>
          <a:bodyPr wrap="square" rtlCol="0">
            <a:spAutoFit/>
          </a:bodyPr>
          <a:lstStyle/>
          <a:p>
            <a:pPr marL="285750" indent="-285750">
              <a:buFont typeface="Arial" panose="020B0604020202020204" pitchFamily="34" charset="0"/>
              <a:buChar char="•"/>
            </a:pPr>
            <a:r>
              <a:rPr lang="en-GB" b="1" dirty="0"/>
              <a:t>SQL</a:t>
            </a:r>
          </a:p>
        </p:txBody>
      </p:sp>
    </p:spTree>
    <p:extLst>
      <p:ext uri="{BB962C8B-B14F-4D97-AF65-F5344CB8AC3E}">
        <p14:creationId xmlns:p14="http://schemas.microsoft.com/office/powerpoint/2010/main" val="6574685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4B21240-F02D-13C5-FDC4-BCE306A4AF71}"/>
              </a:ext>
            </a:extLst>
          </p:cNvPr>
          <p:cNvPicPr>
            <a:picLocks noChangeAspect="1"/>
          </p:cNvPicPr>
          <p:nvPr/>
        </p:nvPicPr>
        <p:blipFill>
          <a:blip r:embed="rId2"/>
          <a:stretch>
            <a:fillRect/>
          </a:stretch>
        </p:blipFill>
        <p:spPr>
          <a:xfrm>
            <a:off x="643467" y="1643063"/>
            <a:ext cx="5291666" cy="3571874"/>
          </a:xfrm>
          <a:prstGeom prst="rect">
            <a:avLst/>
          </a:prstGeom>
        </p:spPr>
      </p:pic>
      <p:pic>
        <p:nvPicPr>
          <p:cNvPr id="3" name="Picture 2">
            <a:extLst>
              <a:ext uri="{FF2B5EF4-FFF2-40B4-BE49-F238E27FC236}">
                <a16:creationId xmlns:a16="http://schemas.microsoft.com/office/drawing/2014/main" id="{7100653A-7977-B83F-B66D-0007CD617CD6}"/>
              </a:ext>
            </a:extLst>
          </p:cNvPr>
          <p:cNvPicPr>
            <a:picLocks noChangeAspect="1"/>
          </p:cNvPicPr>
          <p:nvPr/>
        </p:nvPicPr>
        <p:blipFill>
          <a:blip r:embed="rId3"/>
          <a:stretch>
            <a:fillRect/>
          </a:stretch>
        </p:blipFill>
        <p:spPr>
          <a:xfrm>
            <a:off x="6256865" y="2092854"/>
            <a:ext cx="5291667" cy="2672291"/>
          </a:xfrm>
          <a:prstGeom prst="rect">
            <a:avLst/>
          </a:prstGeom>
        </p:spPr>
      </p:pic>
      <p:sp>
        <p:nvSpPr>
          <p:cNvPr id="6" name="TextBox 5">
            <a:extLst>
              <a:ext uri="{FF2B5EF4-FFF2-40B4-BE49-F238E27FC236}">
                <a16:creationId xmlns:a16="http://schemas.microsoft.com/office/drawing/2014/main" id="{67F10AEF-BB69-5CF5-A848-E72A8149E979}"/>
              </a:ext>
            </a:extLst>
          </p:cNvPr>
          <p:cNvSpPr txBox="1"/>
          <p:nvPr/>
        </p:nvSpPr>
        <p:spPr>
          <a:xfrm>
            <a:off x="533400" y="962025"/>
            <a:ext cx="4743450" cy="369332"/>
          </a:xfrm>
          <a:prstGeom prst="rect">
            <a:avLst/>
          </a:prstGeom>
          <a:noFill/>
        </p:spPr>
        <p:txBody>
          <a:bodyPr wrap="square" rtlCol="0">
            <a:spAutoFit/>
          </a:bodyPr>
          <a:lstStyle/>
          <a:p>
            <a:pPr marL="285750" indent="-285750">
              <a:buFont typeface="Arial" panose="020B0604020202020204" pitchFamily="34" charset="0"/>
              <a:buChar char="•"/>
            </a:pPr>
            <a:r>
              <a:rPr lang="en-GB" b="1" dirty="0"/>
              <a:t>Machine Learning: sklearn, keras, etc</a:t>
            </a:r>
          </a:p>
        </p:txBody>
      </p:sp>
      <p:sp>
        <p:nvSpPr>
          <p:cNvPr id="7" name="TextBox 6">
            <a:extLst>
              <a:ext uri="{FF2B5EF4-FFF2-40B4-BE49-F238E27FC236}">
                <a16:creationId xmlns:a16="http://schemas.microsoft.com/office/drawing/2014/main" id="{CE86DE00-37BC-E553-ABF4-C27458128062}"/>
              </a:ext>
            </a:extLst>
          </p:cNvPr>
          <p:cNvSpPr txBox="1"/>
          <p:nvPr/>
        </p:nvSpPr>
        <p:spPr>
          <a:xfrm>
            <a:off x="7448550" y="962025"/>
            <a:ext cx="4099982" cy="369332"/>
          </a:xfrm>
          <a:prstGeom prst="rect">
            <a:avLst/>
          </a:prstGeom>
          <a:noFill/>
        </p:spPr>
        <p:txBody>
          <a:bodyPr wrap="square" rtlCol="0">
            <a:spAutoFit/>
          </a:bodyPr>
          <a:lstStyle/>
          <a:p>
            <a:pPr marL="285750" indent="-285750">
              <a:buFont typeface="Arial" panose="020B0604020202020204" pitchFamily="34" charset="0"/>
              <a:buChar char="•"/>
            </a:pPr>
            <a:r>
              <a:rPr lang="en-GB" b="1" dirty="0"/>
              <a:t>Tableau</a:t>
            </a:r>
          </a:p>
        </p:txBody>
      </p:sp>
    </p:spTree>
    <p:extLst>
      <p:ext uri="{BB962C8B-B14F-4D97-AF65-F5344CB8AC3E}">
        <p14:creationId xmlns:p14="http://schemas.microsoft.com/office/powerpoint/2010/main" val="16014484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950AD4C-6AF3-49F8-94E1-DBCAFB3947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tint val="95000"/>
              <a:satMod val="1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Meiryo"/>
            </a:endParaRPr>
          </a:p>
        </p:txBody>
      </p:sp>
      <p:sp>
        <p:nvSpPr>
          <p:cNvPr id="10" name="Freeform: Shape 9">
            <a:extLst>
              <a:ext uri="{FF2B5EF4-FFF2-40B4-BE49-F238E27FC236}">
                <a16:creationId xmlns:a16="http://schemas.microsoft.com/office/drawing/2014/main" id="{8DBEAE55-3EA1-41D7-A212-5F7D8986C1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212206"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2" name="Freeform: Shape 11">
            <a:extLst>
              <a:ext uri="{FF2B5EF4-FFF2-40B4-BE49-F238E27FC236}">
                <a16:creationId xmlns:a16="http://schemas.microsoft.com/office/drawing/2014/main" id="{CFC5F0E7-644F-4101-BE72-12825CF537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417551" y="0"/>
            <a:ext cx="2536434" cy="6858000"/>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pic>
        <p:nvPicPr>
          <p:cNvPr id="3" name="Picture 2" descr="A picture containing light, coelenterate, dark, night&#10;&#10;Description automatically generated">
            <a:extLst>
              <a:ext uri="{FF2B5EF4-FFF2-40B4-BE49-F238E27FC236}">
                <a16:creationId xmlns:a16="http://schemas.microsoft.com/office/drawing/2014/main" id="{E17343AE-2B3D-4635-5FF8-F92E96AF0600}"/>
              </a:ext>
            </a:extLst>
          </p:cNvPr>
          <p:cNvPicPr>
            <a:picLocks noChangeAspect="1"/>
          </p:cNvPicPr>
          <p:nvPr/>
        </p:nvPicPr>
        <p:blipFill rotWithShape="1">
          <a:blip r:embed="rId2">
            <a:extLst>
              <a:ext uri="{28A0092B-C50C-407E-A947-70E740481C1C}">
                <a14:useLocalDpi xmlns:a14="http://schemas.microsoft.com/office/drawing/2010/main" val="0"/>
              </a:ext>
            </a:extLst>
          </a:blip>
          <a:srcRect r="7074" b="-1"/>
          <a:stretch/>
        </p:blipFill>
        <p:spPr>
          <a:xfrm>
            <a:off x="2644776" y="10"/>
            <a:ext cx="9547224" cy="6857990"/>
          </a:xfrm>
          <a:custGeom>
            <a:avLst/>
            <a:gdLst/>
            <a:ahLst/>
            <a:cxnLst/>
            <a:rect l="l" t="t" r="r" b="b"/>
            <a:pathLst>
              <a:path w="9547224" h="6858000">
                <a:moveTo>
                  <a:pt x="1623023" y="0"/>
                </a:moveTo>
                <a:lnTo>
                  <a:pt x="2716256" y="0"/>
                </a:lnTo>
                <a:lnTo>
                  <a:pt x="3032455" y="0"/>
                </a:lnTo>
                <a:lnTo>
                  <a:pt x="3496422" y="0"/>
                </a:lnTo>
                <a:lnTo>
                  <a:pt x="5205951" y="0"/>
                </a:lnTo>
                <a:lnTo>
                  <a:pt x="9547224" y="0"/>
                </a:lnTo>
                <a:lnTo>
                  <a:pt x="9547224" y="6858000"/>
                </a:lnTo>
                <a:lnTo>
                  <a:pt x="5205951" y="6858000"/>
                </a:lnTo>
                <a:lnTo>
                  <a:pt x="3496422" y="6858000"/>
                </a:lnTo>
                <a:lnTo>
                  <a:pt x="3032455" y="6858000"/>
                </a:lnTo>
                <a:lnTo>
                  <a:pt x="2716256" y="6858000"/>
                </a:lnTo>
                <a:lnTo>
                  <a:pt x="2502754" y="6858000"/>
                </a:lnTo>
                <a:lnTo>
                  <a:pt x="2390998" y="6780599"/>
                </a:lnTo>
                <a:cubicBezTo>
                  <a:pt x="2217180" y="6653108"/>
                  <a:pt x="2046553" y="6515397"/>
                  <a:pt x="1874350" y="6374814"/>
                </a:cubicBezTo>
                <a:cubicBezTo>
                  <a:pt x="928725" y="5602839"/>
                  <a:pt x="0" y="4969131"/>
                  <a:pt x="0" y="3621656"/>
                </a:cubicBezTo>
                <a:cubicBezTo>
                  <a:pt x="0" y="2093192"/>
                  <a:pt x="573736" y="754641"/>
                  <a:pt x="1600899" y="14997"/>
                </a:cubicBezTo>
                <a:close/>
              </a:path>
            </a:pathLst>
          </a:custGeom>
        </p:spPr>
      </p:pic>
      <p:sp>
        <p:nvSpPr>
          <p:cNvPr id="14" name="Freeform: Shape 13">
            <a:extLst>
              <a:ext uri="{FF2B5EF4-FFF2-40B4-BE49-F238E27FC236}">
                <a16:creationId xmlns:a16="http://schemas.microsoft.com/office/drawing/2014/main" id="{B1F9B6B4-B0C4-45C6-A086-901C960D0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644774" y="0"/>
            <a:ext cx="2756893" cy="6858000"/>
          </a:xfrm>
          <a:custGeom>
            <a:avLst/>
            <a:gdLst>
              <a:gd name="connsiteX0" fmla="*/ 1133870 w 2756893"/>
              <a:gd name="connsiteY0" fmla="*/ 0 h 6858000"/>
              <a:gd name="connsiteX1" fmla="*/ 898082 w 2756893"/>
              <a:gd name="connsiteY1" fmla="*/ 0 h 6858000"/>
              <a:gd name="connsiteX2" fmla="*/ 920668 w 2756893"/>
              <a:gd name="connsiteY2" fmla="*/ 14997 h 6858000"/>
              <a:gd name="connsiteX3" fmla="*/ 2554961 w 2756893"/>
              <a:gd name="connsiteY3" fmla="*/ 3621656 h 6858000"/>
              <a:gd name="connsiteX4" fmla="*/ 641513 w 2756893"/>
              <a:gd name="connsiteY4" fmla="*/ 6374814 h 6858000"/>
              <a:gd name="connsiteX5" fmla="*/ 114086 w 2756893"/>
              <a:gd name="connsiteY5" fmla="*/ 6780599 h 6858000"/>
              <a:gd name="connsiteX6" fmla="*/ 0 w 2756893"/>
              <a:gd name="connsiteY6" fmla="*/ 6858000 h 6858000"/>
              <a:gd name="connsiteX7" fmla="*/ 40637 w 2756893"/>
              <a:gd name="connsiteY7" fmla="*/ 6858000 h 6858000"/>
              <a:gd name="connsiteX8" fmla="*/ 254139 w 2756893"/>
              <a:gd name="connsiteY8" fmla="*/ 6858000 h 6858000"/>
              <a:gd name="connsiteX9" fmla="*/ 365895 w 2756893"/>
              <a:gd name="connsiteY9" fmla="*/ 6780599 h 6858000"/>
              <a:gd name="connsiteX10" fmla="*/ 882543 w 2756893"/>
              <a:gd name="connsiteY10" fmla="*/ 6374814 h 6858000"/>
              <a:gd name="connsiteX11" fmla="*/ 2756893 w 2756893"/>
              <a:gd name="connsiteY11" fmla="*/ 3621656 h 6858000"/>
              <a:gd name="connsiteX12" fmla="*/ 1155994 w 2756893"/>
              <a:gd name="connsiteY12"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56893" h="6858000">
                <a:moveTo>
                  <a:pt x="1133870" y="0"/>
                </a:moveTo>
                <a:lnTo>
                  <a:pt x="898082" y="0"/>
                </a:lnTo>
                <a:lnTo>
                  <a:pt x="920668" y="14997"/>
                </a:lnTo>
                <a:cubicBezTo>
                  <a:pt x="1969257" y="754641"/>
                  <a:pt x="2554961" y="2093192"/>
                  <a:pt x="2554961" y="3621656"/>
                </a:cubicBezTo>
                <a:cubicBezTo>
                  <a:pt x="2554961" y="4969131"/>
                  <a:pt x="1606863" y="5602839"/>
                  <a:pt x="641513" y="6374814"/>
                </a:cubicBezTo>
                <a:cubicBezTo>
                  <a:pt x="465717" y="6515397"/>
                  <a:pt x="291531" y="6653108"/>
                  <a:pt x="114086" y="6780599"/>
                </a:cubicBezTo>
                <a:lnTo>
                  <a:pt x="0" y="6858000"/>
                </a:lnTo>
                <a:lnTo>
                  <a:pt x="40637" y="6858000"/>
                </a:lnTo>
                <a:lnTo>
                  <a:pt x="254139" y="6858000"/>
                </a:lnTo>
                <a:lnTo>
                  <a:pt x="365895" y="6780599"/>
                </a:lnTo>
                <a:cubicBezTo>
                  <a:pt x="539713" y="6653108"/>
                  <a:pt x="710340" y="6515397"/>
                  <a:pt x="882543" y="6374814"/>
                </a:cubicBezTo>
                <a:cubicBezTo>
                  <a:pt x="1828168" y="5602839"/>
                  <a:pt x="2756893" y="4969131"/>
                  <a:pt x="2756893" y="3621656"/>
                </a:cubicBezTo>
                <a:cubicBezTo>
                  <a:pt x="2756893" y="2093192"/>
                  <a:pt x="2183157" y="754641"/>
                  <a:pt x="1155994" y="14997"/>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 name="TextBox 3">
            <a:extLst>
              <a:ext uri="{FF2B5EF4-FFF2-40B4-BE49-F238E27FC236}">
                <a16:creationId xmlns:a16="http://schemas.microsoft.com/office/drawing/2014/main" id="{20843DD6-237C-C444-9874-99E53B57BE91}"/>
              </a:ext>
            </a:extLst>
          </p:cNvPr>
          <p:cNvSpPr txBox="1"/>
          <p:nvPr/>
        </p:nvSpPr>
        <p:spPr>
          <a:xfrm>
            <a:off x="29126" y="1838158"/>
            <a:ext cx="2756893" cy="3181684"/>
          </a:xfrm>
          <a:prstGeom prst="rect">
            <a:avLst/>
          </a:prstGeom>
        </p:spPr>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r>
              <a:rPr lang="en-US" sz="3600" dirty="0"/>
              <a:t>Machine Learning</a:t>
            </a:r>
          </a:p>
        </p:txBody>
      </p:sp>
    </p:spTree>
    <p:extLst>
      <p:ext uri="{BB962C8B-B14F-4D97-AF65-F5344CB8AC3E}">
        <p14:creationId xmlns:p14="http://schemas.microsoft.com/office/powerpoint/2010/main" val="24814110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B761509-3B9A-49A6-A84B-C3D8681169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997"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 name="Freeform: Shape 8">
            <a:extLst>
              <a:ext uri="{FF2B5EF4-FFF2-40B4-BE49-F238E27FC236}">
                <a16:creationId xmlns:a16="http://schemas.microsoft.com/office/drawing/2014/main" id="{91DE43FD-EB47-414A-B0AB-169B0FFFA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272922" cy="6858000"/>
          </a:xfrm>
          <a:custGeom>
            <a:avLst/>
            <a:gdLst>
              <a:gd name="connsiteX0" fmla="*/ 0 w 9272922"/>
              <a:gd name="connsiteY0" fmla="*/ 0 h 6858000"/>
              <a:gd name="connsiteX1" fmla="*/ 1733417 w 9272922"/>
              <a:gd name="connsiteY1" fmla="*/ 0 h 6858000"/>
              <a:gd name="connsiteX2" fmla="*/ 3307976 w 9272922"/>
              <a:gd name="connsiteY2" fmla="*/ 0 h 6858000"/>
              <a:gd name="connsiteX3" fmla="*/ 8126249 w 9272922"/>
              <a:gd name="connsiteY3" fmla="*/ 0 h 6858000"/>
              <a:gd name="connsiteX4" fmla="*/ 8138896 w 9272922"/>
              <a:gd name="connsiteY4" fmla="*/ 31774 h 6858000"/>
              <a:gd name="connsiteX5" fmla="*/ 9193904 w 9272922"/>
              <a:gd name="connsiteY5" fmla="*/ 2682457 h 6858000"/>
              <a:gd name="connsiteX6" fmla="*/ 9193904 w 9272922"/>
              <a:gd name="connsiteY6" fmla="*/ 3752208 h 6858000"/>
              <a:gd name="connsiteX7" fmla="*/ 8036400 w 9272922"/>
              <a:gd name="connsiteY7" fmla="*/ 6660411 h 6858000"/>
              <a:gd name="connsiteX8" fmla="*/ 7957938 w 9272922"/>
              <a:gd name="connsiteY8" fmla="*/ 6857542 h 6858000"/>
              <a:gd name="connsiteX9" fmla="*/ 3307976 w 9272922"/>
              <a:gd name="connsiteY9" fmla="*/ 6857542 h 6858000"/>
              <a:gd name="connsiteX10" fmla="*/ 3307976 w 9272922"/>
              <a:gd name="connsiteY10" fmla="*/ 6858000 h 6858000"/>
              <a:gd name="connsiteX11" fmla="*/ 0 w 9272922"/>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272922" h="6858000">
                <a:moveTo>
                  <a:pt x="0" y="0"/>
                </a:moveTo>
                <a:lnTo>
                  <a:pt x="1733417" y="0"/>
                </a:lnTo>
                <a:lnTo>
                  <a:pt x="3307976" y="0"/>
                </a:lnTo>
                <a:lnTo>
                  <a:pt x="8126249" y="0"/>
                </a:lnTo>
                <a:lnTo>
                  <a:pt x="8138896" y="31774"/>
                </a:lnTo>
                <a:cubicBezTo>
                  <a:pt x="9193904" y="2682457"/>
                  <a:pt x="9193904" y="2682457"/>
                  <a:pt x="9193904" y="2682457"/>
                </a:cubicBezTo>
                <a:cubicBezTo>
                  <a:pt x="9299262" y="2988100"/>
                  <a:pt x="9299262" y="3446565"/>
                  <a:pt x="9193904" y="3752208"/>
                </a:cubicBezTo>
                <a:cubicBezTo>
                  <a:pt x="8709916" y="4968215"/>
                  <a:pt x="8331802" y="5918220"/>
                  <a:pt x="8036400" y="6660411"/>
                </a:cubicBezTo>
                <a:lnTo>
                  <a:pt x="7957938" y="6857542"/>
                </a:lnTo>
                <a:lnTo>
                  <a:pt x="3307976" y="6857542"/>
                </a:lnTo>
                <a:lnTo>
                  <a:pt x="3307976" y="6858000"/>
                </a:ln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 name="Picture 1">
            <a:extLst>
              <a:ext uri="{FF2B5EF4-FFF2-40B4-BE49-F238E27FC236}">
                <a16:creationId xmlns:a16="http://schemas.microsoft.com/office/drawing/2014/main" id="{16431AF8-E6A5-BDB0-2664-05C705C9EE9B}"/>
              </a:ext>
            </a:extLst>
          </p:cNvPr>
          <p:cNvPicPr>
            <a:picLocks noChangeAspect="1"/>
          </p:cNvPicPr>
          <p:nvPr/>
        </p:nvPicPr>
        <p:blipFill>
          <a:blip r:embed="rId2"/>
          <a:stretch>
            <a:fillRect/>
          </a:stretch>
        </p:blipFill>
        <p:spPr>
          <a:xfrm>
            <a:off x="643467" y="801531"/>
            <a:ext cx="7047923" cy="5250702"/>
          </a:xfrm>
          <a:prstGeom prst="rect">
            <a:avLst/>
          </a:prstGeom>
        </p:spPr>
      </p:pic>
      <p:grpSp>
        <p:nvGrpSpPr>
          <p:cNvPr id="11" name="Group 10">
            <a:extLst>
              <a:ext uri="{FF2B5EF4-FFF2-40B4-BE49-F238E27FC236}">
                <a16:creationId xmlns:a16="http://schemas.microsoft.com/office/drawing/2014/main" id="{58495BCC-CE77-4CC2-952E-846F41119FD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160561" y="1075188"/>
            <a:ext cx="1562267" cy="1172973"/>
            <a:chOff x="9160561" y="1075188"/>
            <a:chExt cx="1562267" cy="1172973"/>
          </a:xfrm>
        </p:grpSpPr>
        <p:sp>
          <p:nvSpPr>
            <p:cNvPr id="12" name="Freeform 5">
              <a:extLst>
                <a:ext uri="{FF2B5EF4-FFF2-40B4-BE49-F238E27FC236}">
                  <a16:creationId xmlns:a16="http://schemas.microsoft.com/office/drawing/2014/main" id="{1B42538B-E30F-4967-A6C1-8EBA775F4D6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160561" y="1423846"/>
              <a:ext cx="935037" cy="8243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13" name="Freeform 5">
              <a:extLst>
                <a:ext uri="{FF2B5EF4-FFF2-40B4-BE49-F238E27FC236}">
                  <a16:creationId xmlns:a16="http://schemas.microsoft.com/office/drawing/2014/main" id="{9A6BD9AC-4DE7-4B20-8547-4E3B375C21F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960661" y="1075188"/>
              <a:ext cx="762167" cy="6719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9248034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5F63FF5A-B9E2-4989-825C-C62CD37CBB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6F27F994-D9F0-CFC3-838F-48F8C63C4B92}"/>
              </a:ext>
            </a:extLst>
          </p:cNvPr>
          <p:cNvSpPr txBox="1"/>
          <p:nvPr/>
        </p:nvSpPr>
        <p:spPr>
          <a:xfrm>
            <a:off x="648931" y="2438401"/>
            <a:ext cx="3605571" cy="3779520"/>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a:effectLst/>
              </a:rPr>
              <a:t>Correlation Matrix set up to assess the correlation  : At least 5 of the parameters strongly correlated .</a:t>
            </a:r>
          </a:p>
          <a:p>
            <a:pPr indent="-228600">
              <a:lnSpc>
                <a:spcPct val="90000"/>
              </a:lnSpc>
              <a:spcAft>
                <a:spcPts val="600"/>
              </a:spcAft>
              <a:buFont typeface="Arial" panose="020B0604020202020204" pitchFamily="34" charset="0"/>
              <a:buChar char="•"/>
            </a:pPr>
            <a:r>
              <a:rPr lang="en-US"/>
              <a:t>Feature Selection:  Used input features showing better correlation and dropped the parameters country , latitude and longitude as correlation appeared to be low</a:t>
            </a:r>
          </a:p>
        </p:txBody>
      </p:sp>
      <p:sp>
        <p:nvSpPr>
          <p:cNvPr id="17" name="Rectangle 16">
            <a:extLst>
              <a:ext uri="{FF2B5EF4-FFF2-40B4-BE49-F238E27FC236}">
                <a16:creationId xmlns:a16="http://schemas.microsoft.com/office/drawing/2014/main" id="{577D1452-F0B7-431E-9A24-D3F7103D85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ed Rectangle 20">
            <a:extLst>
              <a:ext uri="{FF2B5EF4-FFF2-40B4-BE49-F238E27FC236}">
                <a16:creationId xmlns:a16="http://schemas.microsoft.com/office/drawing/2014/main" id="{A660F4F9-5DF5-4F15-BE6A-CD8648BB11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18267" y="559407"/>
            <a:ext cx="6594522"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Content Placeholder 6" descr="Chart, treemap chart&#10;&#10;Description automatically generated">
            <a:extLst>
              <a:ext uri="{FF2B5EF4-FFF2-40B4-BE49-F238E27FC236}">
                <a16:creationId xmlns:a16="http://schemas.microsoft.com/office/drawing/2014/main" id="{6B47B5ED-9A23-BB1D-C78A-DDC92340715A}"/>
              </a:ext>
            </a:extLst>
          </p:cNvPr>
          <p:cNvPicPr>
            <a:picLocks noGrp="1" noChangeAspect="1"/>
          </p:cNvPicPr>
          <p:nvPr/>
        </p:nvPicPr>
        <p:blipFill rotWithShape="1">
          <a:blip r:embed="rId2">
            <a:extLst>
              <a:ext uri="{28A0092B-C50C-407E-A947-70E740481C1C}">
                <a14:useLocalDpi xmlns:a14="http://schemas.microsoft.com/office/drawing/2010/main" val="0"/>
              </a:ext>
            </a:extLst>
          </a:blip>
          <a:srcRect l="14661" r="14467"/>
          <a:stretch/>
        </p:blipFill>
        <p:spPr>
          <a:xfrm>
            <a:off x="5283708" y="722376"/>
            <a:ext cx="6263640" cy="5413248"/>
          </a:xfrm>
          <a:prstGeom prst="rect">
            <a:avLst/>
          </a:prstGeom>
          <a:solidFill>
            <a:srgbClr val="FFFFFF">
              <a:shade val="85000"/>
            </a:srgbClr>
          </a:solidFill>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8055381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AF7F29B-4448-B828-1AA8-9B0B41A9C443}"/>
              </a:ext>
            </a:extLst>
          </p:cNvPr>
          <p:cNvSpPr txBox="1"/>
          <p:nvPr/>
        </p:nvSpPr>
        <p:spPr>
          <a:xfrm>
            <a:off x="546351" y="433545"/>
            <a:ext cx="11139854" cy="930447"/>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3000" dirty="0">
                <a:solidFill>
                  <a:srgbClr val="FFFFFF"/>
                </a:solidFill>
                <a:latin typeface="+mj-lt"/>
                <a:ea typeface="+mj-ea"/>
                <a:cs typeface="+mj-cs"/>
              </a:rPr>
              <a:t>Scatter Plot and Histograms used  to see the correlation between the input and output variable</a:t>
            </a:r>
          </a:p>
        </p:txBody>
      </p:sp>
      <p:cxnSp>
        <p:nvCxnSpPr>
          <p:cNvPr id="19" name="Straight Connector 18">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2" name="Picture 1" descr="Table&#10;&#10;Description automatically generated">
            <a:extLst>
              <a:ext uri="{FF2B5EF4-FFF2-40B4-BE49-F238E27FC236}">
                <a16:creationId xmlns:a16="http://schemas.microsoft.com/office/drawing/2014/main" id="{9CC9CAC5-0812-A02D-C42B-35A5FD79B5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0707" y="2426818"/>
            <a:ext cx="3997637" cy="3997637"/>
          </a:xfrm>
          <a:prstGeom prst="rect">
            <a:avLst/>
          </a:prstGeom>
        </p:spPr>
      </p:pic>
      <p:cxnSp>
        <p:nvCxnSpPr>
          <p:cNvPr id="21" name="Straight Connector 20">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3" name="Picture 2" descr="Chart, histogram&#10;&#10;Description automatically generated">
            <a:extLst>
              <a:ext uri="{FF2B5EF4-FFF2-40B4-BE49-F238E27FC236}">
                <a16:creationId xmlns:a16="http://schemas.microsoft.com/office/drawing/2014/main" id="{D42EDA7D-4B3F-5423-1D91-DDE30498E6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45073" y="2604724"/>
            <a:ext cx="5455917" cy="3641825"/>
          </a:xfrm>
          <a:prstGeom prst="rect">
            <a:avLst/>
          </a:prstGeom>
        </p:spPr>
      </p:pic>
    </p:spTree>
    <p:extLst>
      <p:ext uri="{BB962C8B-B14F-4D97-AF65-F5344CB8AC3E}">
        <p14:creationId xmlns:p14="http://schemas.microsoft.com/office/powerpoint/2010/main" val="31232686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val 7">
            <a:extLst>
              <a:ext uri="{FF2B5EF4-FFF2-40B4-BE49-F238E27FC236}">
                <a16:creationId xmlns:a16="http://schemas.microsoft.com/office/drawing/2014/main" id="{E41EDFE4-839B-315B-80D1-54C1CDA09933}"/>
              </a:ext>
            </a:extLst>
          </p:cNvPr>
          <p:cNvSpPr/>
          <p:nvPr/>
        </p:nvSpPr>
        <p:spPr>
          <a:xfrm>
            <a:off x="900023" y="2251494"/>
            <a:ext cx="3292416" cy="221698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ML Model to predict </a:t>
            </a:r>
            <a:r>
              <a:rPr lang="en-GB" dirty="0" err="1"/>
              <a:t>Years_Lost</a:t>
            </a:r>
            <a:r>
              <a:rPr lang="en-GB" dirty="0"/>
              <a:t> based on multiple parameter (diseases) in the population  across various countries </a:t>
            </a:r>
          </a:p>
        </p:txBody>
      </p:sp>
      <p:sp>
        <p:nvSpPr>
          <p:cNvPr id="9" name="Oval 8">
            <a:extLst>
              <a:ext uri="{FF2B5EF4-FFF2-40B4-BE49-F238E27FC236}">
                <a16:creationId xmlns:a16="http://schemas.microsoft.com/office/drawing/2014/main" id="{B6073774-7E69-1C90-36ED-3B0D4A8D7839}"/>
              </a:ext>
            </a:extLst>
          </p:cNvPr>
          <p:cNvSpPr/>
          <p:nvPr/>
        </p:nvSpPr>
        <p:spPr>
          <a:xfrm>
            <a:off x="1544128" y="1130060"/>
            <a:ext cx="207034"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a:extLst>
              <a:ext uri="{FF2B5EF4-FFF2-40B4-BE49-F238E27FC236}">
                <a16:creationId xmlns:a16="http://schemas.microsoft.com/office/drawing/2014/main" id="{D1F1AEFB-92F9-3876-603E-B822B31F3206}"/>
              </a:ext>
            </a:extLst>
          </p:cNvPr>
          <p:cNvSpPr/>
          <p:nvPr/>
        </p:nvSpPr>
        <p:spPr>
          <a:xfrm>
            <a:off x="1431985" y="484336"/>
            <a:ext cx="2562045" cy="14911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Approach followed  : Supervised ML</a:t>
            </a:r>
          </a:p>
          <a:p>
            <a:pPr algn="ctr"/>
            <a:r>
              <a:rPr lang="en-GB" dirty="0"/>
              <a:t>Regression </a:t>
            </a:r>
          </a:p>
        </p:txBody>
      </p:sp>
      <p:sp>
        <p:nvSpPr>
          <p:cNvPr id="13" name="Oval 12">
            <a:extLst>
              <a:ext uri="{FF2B5EF4-FFF2-40B4-BE49-F238E27FC236}">
                <a16:creationId xmlns:a16="http://schemas.microsoft.com/office/drawing/2014/main" id="{B245C278-0063-E96E-5FD8-51D6E90AB565}"/>
              </a:ext>
            </a:extLst>
          </p:cNvPr>
          <p:cNvSpPr/>
          <p:nvPr/>
        </p:nvSpPr>
        <p:spPr>
          <a:xfrm>
            <a:off x="4895273" y="632565"/>
            <a:ext cx="3639127" cy="177704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Machine learning Model to predict Disorder in future years  amongst the population and also vs gender </a:t>
            </a:r>
          </a:p>
        </p:txBody>
      </p:sp>
      <p:sp>
        <p:nvSpPr>
          <p:cNvPr id="15" name="TextBox 14">
            <a:extLst>
              <a:ext uri="{FF2B5EF4-FFF2-40B4-BE49-F238E27FC236}">
                <a16:creationId xmlns:a16="http://schemas.microsoft.com/office/drawing/2014/main" id="{C2C3A886-56C6-A1D5-7022-6F23B4BDE82C}"/>
              </a:ext>
            </a:extLst>
          </p:cNvPr>
          <p:cNvSpPr txBox="1"/>
          <p:nvPr/>
        </p:nvSpPr>
        <p:spPr>
          <a:xfrm>
            <a:off x="4761781" y="2967487"/>
            <a:ext cx="6530196" cy="923330"/>
          </a:xfrm>
          <a:prstGeom prst="rect">
            <a:avLst/>
          </a:prstGeom>
          <a:noFill/>
        </p:spPr>
        <p:txBody>
          <a:bodyPr wrap="square" rtlCol="0">
            <a:spAutoFit/>
          </a:bodyPr>
          <a:lstStyle/>
          <a:p>
            <a:pPr marL="285750" indent="-285750">
              <a:buFont typeface="Arial" panose="020B0604020202020204" pitchFamily="34" charset="0"/>
              <a:buChar char="•"/>
            </a:pPr>
            <a:r>
              <a:rPr lang="en-GB" sz="1800" dirty="0">
                <a:effectLst/>
                <a:latin typeface="Calibri" panose="020F0502020204030204" pitchFamily="34" charset="0"/>
                <a:ea typeface="Calibri" panose="020F0502020204030204" pitchFamily="34" charset="0"/>
                <a:cs typeface="Times New Roman" panose="02020603050405020304" pitchFamily="18" charset="0"/>
              </a:rPr>
              <a:t>Applied label encoder to convert data into numeric  as our country column was categorical</a:t>
            </a:r>
          </a:p>
          <a:p>
            <a:pPr marL="285750" indent="-285750">
              <a:buFont typeface="Arial" panose="020B0604020202020204" pitchFamily="34" charset="0"/>
              <a:buChar char="•"/>
            </a:pPr>
            <a:endParaRPr lang="en-GB" dirty="0"/>
          </a:p>
        </p:txBody>
      </p:sp>
      <p:sp>
        <p:nvSpPr>
          <p:cNvPr id="16" name="TextBox 15">
            <a:extLst>
              <a:ext uri="{FF2B5EF4-FFF2-40B4-BE49-F238E27FC236}">
                <a16:creationId xmlns:a16="http://schemas.microsoft.com/office/drawing/2014/main" id="{E4D76785-1D62-8A4C-8AAD-D548E5C2F57F}"/>
              </a:ext>
            </a:extLst>
          </p:cNvPr>
          <p:cNvSpPr txBox="1"/>
          <p:nvPr/>
        </p:nvSpPr>
        <p:spPr>
          <a:xfrm>
            <a:off x="4192439" y="4168742"/>
            <a:ext cx="6219646" cy="369332"/>
          </a:xfrm>
          <a:prstGeom prst="rect">
            <a:avLst/>
          </a:prstGeom>
          <a:noFill/>
        </p:spPr>
        <p:txBody>
          <a:bodyPr wrap="square" rtlCol="0">
            <a:sp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 Experimenting with different models</a:t>
            </a:r>
            <a:endParaRPr lang="en-GB" dirty="0"/>
          </a:p>
        </p:txBody>
      </p:sp>
      <p:sp>
        <p:nvSpPr>
          <p:cNvPr id="29" name="TextBox 28">
            <a:extLst>
              <a:ext uri="{FF2B5EF4-FFF2-40B4-BE49-F238E27FC236}">
                <a16:creationId xmlns:a16="http://schemas.microsoft.com/office/drawing/2014/main" id="{CB6E5BA8-4F06-DA92-04D5-B9BC23B023C4}"/>
              </a:ext>
            </a:extLst>
          </p:cNvPr>
          <p:cNvSpPr txBox="1"/>
          <p:nvPr/>
        </p:nvSpPr>
        <p:spPr>
          <a:xfrm>
            <a:off x="4403783" y="5318587"/>
            <a:ext cx="1287494" cy="367423"/>
          </a:xfrm>
          <a:prstGeom prst="rect">
            <a:avLst/>
          </a:prstGeom>
          <a:noFill/>
        </p:spPr>
        <p:txBody>
          <a:bodyPr wrap="square" rtlCol="0">
            <a:spAutoFit/>
          </a:bodyPr>
          <a:lstStyle/>
          <a:p>
            <a:r>
              <a:rPr lang="en-GB" dirty="0"/>
              <a:t>KNN</a:t>
            </a:r>
          </a:p>
        </p:txBody>
      </p:sp>
      <p:sp>
        <p:nvSpPr>
          <p:cNvPr id="30" name="TextBox 29">
            <a:extLst>
              <a:ext uri="{FF2B5EF4-FFF2-40B4-BE49-F238E27FC236}">
                <a16:creationId xmlns:a16="http://schemas.microsoft.com/office/drawing/2014/main" id="{92CFE723-D22E-5ED9-8F9E-BDB457F788A2}"/>
              </a:ext>
            </a:extLst>
          </p:cNvPr>
          <p:cNvSpPr txBox="1"/>
          <p:nvPr/>
        </p:nvSpPr>
        <p:spPr>
          <a:xfrm>
            <a:off x="5272898" y="5357805"/>
            <a:ext cx="991947" cy="369332"/>
          </a:xfrm>
          <a:prstGeom prst="rect">
            <a:avLst/>
          </a:prstGeom>
          <a:noFill/>
        </p:spPr>
        <p:txBody>
          <a:bodyPr wrap="square" rtlCol="0">
            <a:spAutoFit/>
          </a:bodyPr>
          <a:lstStyle/>
          <a:p>
            <a:r>
              <a:rPr lang="en-GB" dirty="0"/>
              <a:t>XGBoost</a:t>
            </a:r>
          </a:p>
        </p:txBody>
      </p:sp>
      <p:sp>
        <p:nvSpPr>
          <p:cNvPr id="31" name="TextBox 30">
            <a:extLst>
              <a:ext uri="{FF2B5EF4-FFF2-40B4-BE49-F238E27FC236}">
                <a16:creationId xmlns:a16="http://schemas.microsoft.com/office/drawing/2014/main" id="{EB792EEF-E1CB-B26C-C8F3-CDB9386BEAF5}"/>
              </a:ext>
            </a:extLst>
          </p:cNvPr>
          <p:cNvSpPr txBox="1"/>
          <p:nvPr/>
        </p:nvSpPr>
        <p:spPr>
          <a:xfrm>
            <a:off x="6578364" y="5357805"/>
            <a:ext cx="1023667" cy="646331"/>
          </a:xfrm>
          <a:prstGeom prst="rect">
            <a:avLst/>
          </a:prstGeom>
          <a:noFill/>
        </p:spPr>
        <p:txBody>
          <a:bodyPr wrap="square" rtlCol="0">
            <a:spAutoFit/>
          </a:bodyPr>
          <a:lstStyle/>
          <a:p>
            <a:r>
              <a:rPr lang="en-GB" dirty="0"/>
              <a:t>Decision Tree</a:t>
            </a:r>
          </a:p>
        </p:txBody>
      </p:sp>
      <p:sp>
        <p:nvSpPr>
          <p:cNvPr id="33" name="TextBox 32">
            <a:extLst>
              <a:ext uri="{FF2B5EF4-FFF2-40B4-BE49-F238E27FC236}">
                <a16:creationId xmlns:a16="http://schemas.microsoft.com/office/drawing/2014/main" id="{0DA6BDB8-3ABA-514C-78DF-194AB912551E}"/>
              </a:ext>
            </a:extLst>
          </p:cNvPr>
          <p:cNvSpPr txBox="1"/>
          <p:nvPr/>
        </p:nvSpPr>
        <p:spPr>
          <a:xfrm>
            <a:off x="1604513" y="6064370"/>
            <a:ext cx="1768415" cy="646331"/>
          </a:xfrm>
          <a:prstGeom prst="rect">
            <a:avLst/>
          </a:prstGeom>
          <a:noFill/>
        </p:spPr>
        <p:txBody>
          <a:bodyPr wrap="square" rtlCol="0">
            <a:spAutoFit/>
          </a:bodyPr>
          <a:lstStyle/>
          <a:p>
            <a:r>
              <a:rPr lang="en-GB" dirty="0"/>
              <a:t>HyperParameter Tuning</a:t>
            </a:r>
          </a:p>
        </p:txBody>
      </p:sp>
      <p:cxnSp>
        <p:nvCxnSpPr>
          <p:cNvPr id="36" name="Straight Arrow Connector 35">
            <a:extLst>
              <a:ext uri="{FF2B5EF4-FFF2-40B4-BE49-F238E27FC236}">
                <a16:creationId xmlns:a16="http://schemas.microsoft.com/office/drawing/2014/main" id="{A8734E67-6B3A-F0B9-7EB8-C58DF00D8F69}"/>
              </a:ext>
            </a:extLst>
          </p:cNvPr>
          <p:cNvCxnSpPr>
            <a:cxnSpLocks/>
          </p:cNvCxnSpPr>
          <p:nvPr/>
        </p:nvCxnSpPr>
        <p:spPr>
          <a:xfrm flipH="1">
            <a:off x="4743546" y="4510903"/>
            <a:ext cx="291141" cy="8073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ECFED579-4943-A852-2C44-F42B98BD1BF7}"/>
              </a:ext>
            </a:extLst>
          </p:cNvPr>
          <p:cNvCxnSpPr>
            <a:cxnSpLocks/>
          </p:cNvCxnSpPr>
          <p:nvPr/>
        </p:nvCxnSpPr>
        <p:spPr>
          <a:xfrm>
            <a:off x="5501452" y="4538074"/>
            <a:ext cx="0" cy="8173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3E375DED-4275-1575-BA62-1643B031B597}"/>
              </a:ext>
            </a:extLst>
          </p:cNvPr>
          <p:cNvCxnSpPr>
            <a:cxnSpLocks/>
          </p:cNvCxnSpPr>
          <p:nvPr/>
        </p:nvCxnSpPr>
        <p:spPr>
          <a:xfrm>
            <a:off x="6294849" y="4506325"/>
            <a:ext cx="462233" cy="8832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8F37A6E7-6D57-BAB0-276A-40597AE2DBBF}"/>
              </a:ext>
            </a:extLst>
          </p:cNvPr>
          <p:cNvCxnSpPr>
            <a:cxnSpLocks/>
            <a:endCxn id="33" idx="0"/>
          </p:cNvCxnSpPr>
          <p:nvPr/>
        </p:nvCxnSpPr>
        <p:spPr>
          <a:xfrm flipH="1">
            <a:off x="2488721" y="4646527"/>
            <a:ext cx="1555993" cy="14178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46DD98CD-54C7-87E9-978C-4A26371B029D}"/>
              </a:ext>
            </a:extLst>
          </p:cNvPr>
          <p:cNvSpPr txBox="1"/>
          <p:nvPr/>
        </p:nvSpPr>
        <p:spPr>
          <a:xfrm>
            <a:off x="3655265" y="5318275"/>
            <a:ext cx="618002" cy="369332"/>
          </a:xfrm>
          <a:prstGeom prst="rect">
            <a:avLst/>
          </a:prstGeom>
          <a:noFill/>
        </p:spPr>
        <p:txBody>
          <a:bodyPr wrap="square" rtlCol="0">
            <a:spAutoFit/>
          </a:bodyPr>
          <a:lstStyle/>
          <a:p>
            <a:r>
              <a:rPr lang="en-GB" dirty="0"/>
              <a:t>LR</a:t>
            </a:r>
          </a:p>
        </p:txBody>
      </p:sp>
      <p:cxnSp>
        <p:nvCxnSpPr>
          <p:cNvPr id="61" name="Straight Arrow Connector 60">
            <a:extLst>
              <a:ext uri="{FF2B5EF4-FFF2-40B4-BE49-F238E27FC236}">
                <a16:creationId xmlns:a16="http://schemas.microsoft.com/office/drawing/2014/main" id="{6BD998CC-3238-05A8-EF95-3487BEFCEBF3}"/>
              </a:ext>
            </a:extLst>
          </p:cNvPr>
          <p:cNvCxnSpPr>
            <a:cxnSpLocks/>
          </p:cNvCxnSpPr>
          <p:nvPr/>
        </p:nvCxnSpPr>
        <p:spPr>
          <a:xfrm flipH="1">
            <a:off x="3994030" y="4506325"/>
            <a:ext cx="662473" cy="8832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E4A9216C-CA14-0008-3F31-C879B5077702}"/>
              </a:ext>
            </a:extLst>
          </p:cNvPr>
          <p:cNvSpPr txBox="1"/>
          <p:nvPr/>
        </p:nvSpPr>
        <p:spPr>
          <a:xfrm>
            <a:off x="7602031" y="5389554"/>
            <a:ext cx="1395320" cy="646331"/>
          </a:xfrm>
          <a:prstGeom prst="rect">
            <a:avLst/>
          </a:prstGeom>
          <a:noFill/>
        </p:spPr>
        <p:txBody>
          <a:bodyPr wrap="square" rtlCol="0">
            <a:spAutoFit/>
          </a:bodyPr>
          <a:lstStyle/>
          <a:p>
            <a:r>
              <a:rPr lang="en-GB" dirty="0"/>
              <a:t>Random Forest</a:t>
            </a:r>
          </a:p>
        </p:txBody>
      </p:sp>
      <p:sp>
        <p:nvSpPr>
          <p:cNvPr id="65" name="TextBox 64">
            <a:extLst>
              <a:ext uri="{FF2B5EF4-FFF2-40B4-BE49-F238E27FC236}">
                <a16:creationId xmlns:a16="http://schemas.microsoft.com/office/drawing/2014/main" id="{9876EEBE-3D1B-9DE9-FC99-9396E31998AA}"/>
              </a:ext>
            </a:extLst>
          </p:cNvPr>
          <p:cNvSpPr txBox="1"/>
          <p:nvPr/>
        </p:nvSpPr>
        <p:spPr>
          <a:xfrm>
            <a:off x="8856904" y="5318275"/>
            <a:ext cx="2435074" cy="646331"/>
          </a:xfrm>
          <a:prstGeom prst="rect">
            <a:avLst/>
          </a:prstGeom>
          <a:noFill/>
        </p:spPr>
        <p:txBody>
          <a:bodyPr wrap="square" rtlCol="0">
            <a:spAutoFit/>
          </a:bodyPr>
          <a:lstStyle/>
          <a:p>
            <a:r>
              <a:rPr lang="en-GB" dirty="0"/>
              <a:t>Deep Learning :Keras Model</a:t>
            </a:r>
          </a:p>
        </p:txBody>
      </p:sp>
      <p:cxnSp>
        <p:nvCxnSpPr>
          <p:cNvPr id="68" name="Straight Arrow Connector 67">
            <a:extLst>
              <a:ext uri="{FF2B5EF4-FFF2-40B4-BE49-F238E27FC236}">
                <a16:creationId xmlns:a16="http://schemas.microsoft.com/office/drawing/2014/main" id="{8D0D3B6E-9D7F-B7C2-A92E-A5B398585334}"/>
              </a:ext>
            </a:extLst>
          </p:cNvPr>
          <p:cNvCxnSpPr>
            <a:cxnSpLocks/>
          </p:cNvCxnSpPr>
          <p:nvPr/>
        </p:nvCxnSpPr>
        <p:spPr>
          <a:xfrm>
            <a:off x="7316284" y="4506325"/>
            <a:ext cx="620923" cy="9461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3883E68F-CEE2-CE88-A20E-56A383A9F7FE}"/>
              </a:ext>
            </a:extLst>
          </p:cNvPr>
          <p:cNvCxnSpPr/>
          <p:nvPr/>
        </p:nvCxnSpPr>
        <p:spPr>
          <a:xfrm>
            <a:off x="7626745" y="4502701"/>
            <a:ext cx="1621765" cy="9210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085140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Freeform 6">
            <a:extLst>
              <a:ext uri="{FF2B5EF4-FFF2-40B4-BE49-F238E27FC236}">
                <a16:creationId xmlns:a16="http://schemas.microsoft.com/office/drawing/2014/main" id="{69D184B2-2226-4E31-BCCB-4443307674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118533" y="918266"/>
            <a:ext cx="706127" cy="5863534"/>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7">
            <a:extLst>
              <a:ext uri="{FF2B5EF4-FFF2-40B4-BE49-F238E27FC236}">
                <a16:creationId xmlns:a16="http://schemas.microsoft.com/office/drawing/2014/main" id="{1AC4D4E3-486A-464A-8EC8-D448810972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117879" y="643467"/>
            <a:ext cx="420307" cy="5668919"/>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Rectangle 13">
            <a:extLst>
              <a:ext uri="{FF2B5EF4-FFF2-40B4-BE49-F238E27FC236}">
                <a16:creationId xmlns:a16="http://schemas.microsoft.com/office/drawing/2014/main" id="{864DE13E-58EB-4475-B79C-0D4FC65123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38387" y="643467"/>
            <a:ext cx="10933503" cy="5391944"/>
          </a:xfrm>
          <a:prstGeom prst="rect">
            <a:avLst/>
          </a:prstGeom>
          <a:solidFill>
            <a:srgbClr val="FFFFFF"/>
          </a:solidFill>
          <a:ln w="12700">
            <a:solidFill>
              <a:schemeClr val="accent1"/>
            </a:solidFill>
            <a:miter lim="800000"/>
          </a:ln>
        </p:spPr>
        <p:txBody>
          <a:bodyPr vert="horz" wrap="square" lIns="91440" tIns="45720" rIns="91440" bIns="45720" numCol="1" anchor="t" anchorCtr="0" compatLnSpc="1">
            <a:prstTxWarp prst="textNoShape">
              <a:avLst/>
            </a:prstTxWarp>
          </a:bodyPr>
          <a:lstStyle/>
          <a:p>
            <a:endParaRPr lang="en-US"/>
          </a:p>
        </p:txBody>
      </p:sp>
      <p:cxnSp>
        <p:nvCxnSpPr>
          <p:cNvPr id="16" name="Straight Connector 15">
            <a:extLst>
              <a:ext uri="{FF2B5EF4-FFF2-40B4-BE49-F238E27FC236}">
                <a16:creationId xmlns:a16="http://schemas.microsoft.com/office/drawing/2014/main" id="{02E9B2EE-76CA-47F3-9977-3F2FCB7FD25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1739239"/>
            <a:ext cx="0" cy="320040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1A974312-327F-7572-486B-BD895D83F6DC}"/>
              </a:ext>
            </a:extLst>
          </p:cNvPr>
          <p:cNvPicPr>
            <a:picLocks noChangeAspect="1"/>
          </p:cNvPicPr>
          <p:nvPr/>
        </p:nvPicPr>
        <p:blipFill>
          <a:blip r:embed="rId2"/>
          <a:stretch>
            <a:fillRect/>
          </a:stretch>
        </p:blipFill>
        <p:spPr>
          <a:xfrm>
            <a:off x="653814" y="4037686"/>
            <a:ext cx="5248440" cy="1580613"/>
          </a:xfrm>
          <a:prstGeom prst="rect">
            <a:avLst/>
          </a:prstGeom>
        </p:spPr>
      </p:pic>
      <p:pic>
        <p:nvPicPr>
          <p:cNvPr id="7" name="Picture 6">
            <a:extLst>
              <a:ext uri="{FF2B5EF4-FFF2-40B4-BE49-F238E27FC236}">
                <a16:creationId xmlns:a16="http://schemas.microsoft.com/office/drawing/2014/main" id="{08ED705A-8486-8FC4-E6E7-43F047C03EF1}"/>
              </a:ext>
            </a:extLst>
          </p:cNvPr>
          <p:cNvPicPr>
            <a:picLocks noChangeAspect="1"/>
          </p:cNvPicPr>
          <p:nvPr/>
        </p:nvPicPr>
        <p:blipFill>
          <a:blip r:embed="rId3"/>
          <a:stretch>
            <a:fillRect/>
          </a:stretch>
        </p:blipFill>
        <p:spPr>
          <a:xfrm>
            <a:off x="6192990" y="4037686"/>
            <a:ext cx="5324475" cy="1660867"/>
          </a:xfrm>
          <a:prstGeom prst="rect">
            <a:avLst/>
          </a:prstGeom>
        </p:spPr>
      </p:pic>
      <p:pic>
        <p:nvPicPr>
          <p:cNvPr id="8" name="Picture 7" descr="Chart, histogram&#10;&#10;Description automatically generated">
            <a:extLst>
              <a:ext uri="{FF2B5EF4-FFF2-40B4-BE49-F238E27FC236}">
                <a16:creationId xmlns:a16="http://schemas.microsoft.com/office/drawing/2014/main" id="{ED47732F-4D78-1B9D-17AA-0ADCBCA0A0E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5149" y="1368988"/>
            <a:ext cx="5124090" cy="2251586"/>
          </a:xfrm>
          <a:prstGeom prst="rect">
            <a:avLst/>
          </a:prstGeom>
        </p:spPr>
      </p:pic>
      <p:pic>
        <p:nvPicPr>
          <p:cNvPr id="9" name="Picture 8" descr="Chart, line chart&#10;&#10;Description automatically generated">
            <a:extLst>
              <a:ext uri="{FF2B5EF4-FFF2-40B4-BE49-F238E27FC236}">
                <a16:creationId xmlns:a16="http://schemas.microsoft.com/office/drawing/2014/main" id="{5B9035A6-4EA5-F101-CF52-DE9FF938E78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84091" y="1125184"/>
            <a:ext cx="3942271" cy="2739193"/>
          </a:xfrm>
          <a:prstGeom prst="rect">
            <a:avLst/>
          </a:prstGeom>
        </p:spPr>
      </p:pic>
      <p:sp>
        <p:nvSpPr>
          <p:cNvPr id="11" name="TextBox 10">
            <a:extLst>
              <a:ext uri="{FF2B5EF4-FFF2-40B4-BE49-F238E27FC236}">
                <a16:creationId xmlns:a16="http://schemas.microsoft.com/office/drawing/2014/main" id="{09D09D94-8E09-E402-475C-B94AF90F8376}"/>
              </a:ext>
            </a:extLst>
          </p:cNvPr>
          <p:cNvSpPr txBox="1"/>
          <p:nvPr/>
        </p:nvSpPr>
        <p:spPr>
          <a:xfrm>
            <a:off x="754043" y="821562"/>
            <a:ext cx="5124090" cy="369332"/>
          </a:xfrm>
          <a:prstGeom prst="rect">
            <a:avLst/>
          </a:prstGeom>
          <a:noFill/>
        </p:spPr>
        <p:txBody>
          <a:bodyPr wrap="square" rtlCol="0">
            <a:spAutoFit/>
          </a:bodyPr>
          <a:lstStyle/>
          <a:p>
            <a:r>
              <a:rPr lang="en-GB" dirty="0"/>
              <a:t>Some of our ML models:</a:t>
            </a:r>
          </a:p>
        </p:txBody>
      </p:sp>
      <p:sp>
        <p:nvSpPr>
          <p:cNvPr id="13" name="TextBox 12">
            <a:extLst>
              <a:ext uri="{FF2B5EF4-FFF2-40B4-BE49-F238E27FC236}">
                <a16:creationId xmlns:a16="http://schemas.microsoft.com/office/drawing/2014/main" id="{994BE99C-790C-98E6-0705-3D8685015927}"/>
              </a:ext>
            </a:extLst>
          </p:cNvPr>
          <p:cNvSpPr txBox="1"/>
          <p:nvPr/>
        </p:nvSpPr>
        <p:spPr>
          <a:xfrm>
            <a:off x="824926" y="3591999"/>
            <a:ext cx="3942271" cy="369332"/>
          </a:xfrm>
          <a:prstGeom prst="rect">
            <a:avLst/>
          </a:prstGeom>
          <a:noFill/>
        </p:spPr>
        <p:txBody>
          <a:bodyPr wrap="square" rtlCol="0">
            <a:spAutoFit/>
          </a:bodyPr>
          <a:lstStyle/>
          <a:p>
            <a:r>
              <a:rPr lang="en-GB" dirty="0"/>
              <a:t>Results </a:t>
            </a:r>
          </a:p>
        </p:txBody>
      </p:sp>
    </p:spTree>
    <p:extLst>
      <p:ext uri="{BB962C8B-B14F-4D97-AF65-F5344CB8AC3E}">
        <p14:creationId xmlns:p14="http://schemas.microsoft.com/office/powerpoint/2010/main" val="8746836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1FABBDD-BEEB-47CC-9DC2-83E0BCD19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3" y="0"/>
            <a:ext cx="12191695" cy="6858000"/>
          </a:xfrm>
          <a:prstGeom prst="rect">
            <a:avLst/>
          </a:prstGeom>
          <a:solidFill>
            <a:schemeClr val="bg2">
              <a:tint val="95000"/>
              <a:satMod val="1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grpSp>
        <p:nvGrpSpPr>
          <p:cNvPr id="10" name="Group 9">
            <a:extLst>
              <a:ext uri="{FF2B5EF4-FFF2-40B4-BE49-F238E27FC236}">
                <a16:creationId xmlns:a16="http://schemas.microsoft.com/office/drawing/2014/main" id="{72E14A10-F6FE-46B8-9F62-D170790442F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7625" y="0"/>
            <a:ext cx="11097905" cy="6858000"/>
            <a:chOff x="547625" y="0"/>
            <a:chExt cx="11097905" cy="6858000"/>
          </a:xfrm>
        </p:grpSpPr>
        <p:sp>
          <p:nvSpPr>
            <p:cNvPr id="11" name="Freeform: Shape 10">
              <a:extLst>
                <a:ext uri="{FF2B5EF4-FFF2-40B4-BE49-F238E27FC236}">
                  <a16:creationId xmlns:a16="http://schemas.microsoft.com/office/drawing/2014/main" id="{CF9D6573-DAA5-4FC7-9CC6-80FFE63718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907575" y="0"/>
              <a:ext cx="10345003" cy="6858000"/>
            </a:xfrm>
            <a:custGeom>
              <a:avLst/>
              <a:gdLst>
                <a:gd name="connsiteX0" fmla="*/ 7551973 w 9174595"/>
                <a:gd name="connsiteY0" fmla="*/ 0 h 6858000"/>
                <a:gd name="connsiteX1" fmla="*/ 5634635 w 9174595"/>
                <a:gd name="connsiteY1" fmla="*/ 0 h 6858000"/>
                <a:gd name="connsiteX2" fmla="*/ 5550590 w 9174595"/>
                <a:gd name="connsiteY2" fmla="*/ 0 h 6858000"/>
                <a:gd name="connsiteX3" fmla="*/ 5480986 w 9174595"/>
                <a:gd name="connsiteY3" fmla="*/ 0 h 6858000"/>
                <a:gd name="connsiteX4" fmla="*/ 4886240 w 9174595"/>
                <a:gd name="connsiteY4" fmla="*/ 0 h 6858000"/>
                <a:gd name="connsiteX5" fmla="*/ 4816638 w 9174595"/>
                <a:gd name="connsiteY5" fmla="*/ 0 h 6858000"/>
                <a:gd name="connsiteX6" fmla="*/ 4357958 w 9174595"/>
                <a:gd name="connsiteY6" fmla="*/ 0 h 6858000"/>
                <a:gd name="connsiteX7" fmla="*/ 4288354 w 9174595"/>
                <a:gd name="connsiteY7" fmla="*/ 0 h 6858000"/>
                <a:gd name="connsiteX8" fmla="*/ 3693608 w 9174595"/>
                <a:gd name="connsiteY8" fmla="*/ 0 h 6858000"/>
                <a:gd name="connsiteX9" fmla="*/ 3624006 w 9174595"/>
                <a:gd name="connsiteY9" fmla="*/ 0 h 6858000"/>
                <a:gd name="connsiteX10" fmla="*/ 3276448 w 9174595"/>
                <a:gd name="connsiteY10" fmla="*/ 0 h 6858000"/>
                <a:gd name="connsiteX11" fmla="*/ 1622622 w 9174595"/>
                <a:gd name="connsiteY11" fmla="*/ 0 h 6858000"/>
                <a:gd name="connsiteX12" fmla="*/ 1600504 w 9174595"/>
                <a:gd name="connsiteY12" fmla="*/ 14997 h 6858000"/>
                <a:gd name="connsiteX13" fmla="*/ 0 w 9174595"/>
                <a:gd name="connsiteY13" fmla="*/ 3621656 h 6858000"/>
                <a:gd name="connsiteX14" fmla="*/ 1873886 w 9174595"/>
                <a:gd name="connsiteY14" fmla="*/ 6374814 h 6858000"/>
                <a:gd name="connsiteX15" fmla="*/ 2390406 w 9174595"/>
                <a:gd name="connsiteY15" fmla="*/ 6780599 h 6858000"/>
                <a:gd name="connsiteX16" fmla="*/ 2502136 w 9174595"/>
                <a:gd name="connsiteY16" fmla="*/ 6858000 h 6858000"/>
                <a:gd name="connsiteX17" fmla="*/ 3276448 w 9174595"/>
                <a:gd name="connsiteY17" fmla="*/ 6858000 h 6858000"/>
                <a:gd name="connsiteX18" fmla="*/ 3624006 w 9174595"/>
                <a:gd name="connsiteY18" fmla="*/ 6858000 h 6858000"/>
                <a:gd name="connsiteX19" fmla="*/ 3693608 w 9174595"/>
                <a:gd name="connsiteY19" fmla="*/ 6858000 h 6858000"/>
                <a:gd name="connsiteX20" fmla="*/ 4288354 w 9174595"/>
                <a:gd name="connsiteY20" fmla="*/ 6858000 h 6858000"/>
                <a:gd name="connsiteX21" fmla="*/ 4357958 w 9174595"/>
                <a:gd name="connsiteY21" fmla="*/ 6858000 h 6858000"/>
                <a:gd name="connsiteX22" fmla="*/ 4816638 w 9174595"/>
                <a:gd name="connsiteY22" fmla="*/ 6858000 h 6858000"/>
                <a:gd name="connsiteX23" fmla="*/ 4886240 w 9174595"/>
                <a:gd name="connsiteY23" fmla="*/ 6858000 h 6858000"/>
                <a:gd name="connsiteX24" fmla="*/ 5480986 w 9174595"/>
                <a:gd name="connsiteY24" fmla="*/ 6858000 h 6858000"/>
                <a:gd name="connsiteX25" fmla="*/ 5550590 w 9174595"/>
                <a:gd name="connsiteY25" fmla="*/ 6858000 h 6858000"/>
                <a:gd name="connsiteX26" fmla="*/ 5634635 w 9174595"/>
                <a:gd name="connsiteY26" fmla="*/ 6858000 h 6858000"/>
                <a:gd name="connsiteX27" fmla="*/ 6672460 w 9174595"/>
                <a:gd name="connsiteY27" fmla="*/ 6858000 h 6858000"/>
                <a:gd name="connsiteX28" fmla="*/ 6784188 w 9174595"/>
                <a:gd name="connsiteY28" fmla="*/ 6780599 h 6858000"/>
                <a:gd name="connsiteX29" fmla="*/ 7300708 w 9174595"/>
                <a:gd name="connsiteY29" fmla="*/ 6374814 h 6858000"/>
                <a:gd name="connsiteX30" fmla="*/ 9174595 w 9174595"/>
                <a:gd name="connsiteY30" fmla="*/ 3621656 h 6858000"/>
                <a:gd name="connsiteX31" fmla="*/ 7574092 w 9174595"/>
                <a:gd name="connsiteY3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174595" h="6858000">
                  <a:moveTo>
                    <a:pt x="7551973" y="0"/>
                  </a:moveTo>
                  <a:lnTo>
                    <a:pt x="5634635" y="0"/>
                  </a:lnTo>
                  <a:lnTo>
                    <a:pt x="5550590" y="0"/>
                  </a:lnTo>
                  <a:lnTo>
                    <a:pt x="5480986" y="0"/>
                  </a:lnTo>
                  <a:lnTo>
                    <a:pt x="4886240" y="0"/>
                  </a:lnTo>
                  <a:lnTo>
                    <a:pt x="4816638" y="0"/>
                  </a:lnTo>
                  <a:lnTo>
                    <a:pt x="4357958" y="0"/>
                  </a:lnTo>
                  <a:lnTo>
                    <a:pt x="4288354" y="0"/>
                  </a:lnTo>
                  <a:lnTo>
                    <a:pt x="3693608" y="0"/>
                  </a:lnTo>
                  <a:lnTo>
                    <a:pt x="3624006" y="0"/>
                  </a:lnTo>
                  <a:lnTo>
                    <a:pt x="3276448" y="0"/>
                  </a:lnTo>
                  <a:lnTo>
                    <a:pt x="1622622" y="0"/>
                  </a:lnTo>
                  <a:lnTo>
                    <a:pt x="1600504" y="14997"/>
                  </a:lnTo>
                  <a:cubicBezTo>
                    <a:pt x="573594" y="754641"/>
                    <a:pt x="0" y="2093192"/>
                    <a:pt x="0" y="3621656"/>
                  </a:cubicBezTo>
                  <a:cubicBezTo>
                    <a:pt x="0" y="4969131"/>
                    <a:pt x="928496" y="5602839"/>
                    <a:pt x="1873886" y="6374814"/>
                  </a:cubicBezTo>
                  <a:cubicBezTo>
                    <a:pt x="2046046" y="6515397"/>
                    <a:pt x="2216632" y="6653108"/>
                    <a:pt x="2390406" y="6780599"/>
                  </a:cubicBezTo>
                  <a:lnTo>
                    <a:pt x="2502136" y="6858000"/>
                  </a:lnTo>
                  <a:lnTo>
                    <a:pt x="3276448" y="6858000"/>
                  </a:lnTo>
                  <a:lnTo>
                    <a:pt x="3624006" y="6858000"/>
                  </a:lnTo>
                  <a:lnTo>
                    <a:pt x="3693608" y="6858000"/>
                  </a:lnTo>
                  <a:lnTo>
                    <a:pt x="4288354" y="6858000"/>
                  </a:lnTo>
                  <a:lnTo>
                    <a:pt x="4357958" y="6858000"/>
                  </a:lnTo>
                  <a:lnTo>
                    <a:pt x="4816638" y="6858000"/>
                  </a:lnTo>
                  <a:lnTo>
                    <a:pt x="4886240" y="6858000"/>
                  </a:lnTo>
                  <a:lnTo>
                    <a:pt x="5480986" y="6858000"/>
                  </a:lnTo>
                  <a:lnTo>
                    <a:pt x="5550590" y="6858000"/>
                  </a:lnTo>
                  <a:lnTo>
                    <a:pt x="5634635" y="6858000"/>
                  </a:lnTo>
                  <a:lnTo>
                    <a:pt x="6672460" y="6858000"/>
                  </a:lnTo>
                  <a:lnTo>
                    <a:pt x="6784188" y="6780599"/>
                  </a:lnTo>
                  <a:cubicBezTo>
                    <a:pt x="6957963" y="6653108"/>
                    <a:pt x="7128548" y="6515397"/>
                    <a:pt x="7300708" y="6374814"/>
                  </a:cubicBezTo>
                  <a:cubicBezTo>
                    <a:pt x="8246100" y="5602839"/>
                    <a:pt x="9174595" y="4969131"/>
                    <a:pt x="9174595" y="3621656"/>
                  </a:cubicBezTo>
                  <a:cubicBezTo>
                    <a:pt x="9174595" y="2093192"/>
                    <a:pt x="8601001" y="754641"/>
                    <a:pt x="7574092" y="14997"/>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99300304-8097-4497-B7D7-CF98A9A74F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708673" y="0"/>
              <a:ext cx="2486322" cy="6858000"/>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3" name="Freeform: Shape 12">
              <a:extLst>
                <a:ext uri="{FF2B5EF4-FFF2-40B4-BE49-F238E27FC236}">
                  <a16:creationId xmlns:a16="http://schemas.microsoft.com/office/drawing/2014/main" id="{916BEB36-8C72-450B-A22A-48D5476669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75235" y="0"/>
              <a:ext cx="2486322" cy="6858000"/>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4" name="Freeform: Shape 13">
              <a:extLst>
                <a:ext uri="{FF2B5EF4-FFF2-40B4-BE49-F238E27FC236}">
                  <a16:creationId xmlns:a16="http://schemas.microsoft.com/office/drawing/2014/main" id="{9D8BC9E3-E539-449C-B557-4074751AEF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547625" y="0"/>
              <a:ext cx="2209181" cy="6858000"/>
            </a:xfrm>
            <a:custGeom>
              <a:avLst/>
              <a:gdLst>
                <a:gd name="connsiteX0" fmla="*/ 955085 w 2209181"/>
                <a:gd name="connsiteY0" fmla="*/ 0 h 6858000"/>
                <a:gd name="connsiteX1" fmla="*/ 937727 w 2209181"/>
                <a:gd name="connsiteY1" fmla="*/ 0 h 6858000"/>
                <a:gd name="connsiteX2" fmla="*/ 963738 w 2209181"/>
                <a:gd name="connsiteY2" fmla="*/ 24346 h 6858000"/>
                <a:gd name="connsiteX3" fmla="*/ 2184004 w 2209181"/>
                <a:gd name="connsiteY3" fmla="*/ 3809420 h 6858000"/>
                <a:gd name="connsiteX4" fmla="*/ 218679 w 2209181"/>
                <a:gd name="connsiteY4" fmla="*/ 6681644 h 6858000"/>
                <a:gd name="connsiteX5" fmla="*/ 0 w 2209181"/>
                <a:gd name="connsiteY5" fmla="*/ 6858000 h 6858000"/>
                <a:gd name="connsiteX6" fmla="*/ 19349 w 2209181"/>
                <a:gd name="connsiteY6" fmla="*/ 6858000 h 6858000"/>
                <a:gd name="connsiteX7" fmla="*/ 236958 w 2209181"/>
                <a:gd name="connsiteY7" fmla="*/ 6682507 h 6858000"/>
                <a:gd name="connsiteX8" fmla="*/ 2202283 w 2209181"/>
                <a:gd name="connsiteY8" fmla="*/ 3810283 h 6858000"/>
                <a:gd name="connsiteX9" fmla="*/ 982018 w 2209181"/>
                <a:gd name="connsiteY9" fmla="*/ 2521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09181" h="6858000">
                  <a:moveTo>
                    <a:pt x="955085" y="0"/>
                  </a:moveTo>
                  <a:lnTo>
                    <a:pt x="937727" y="0"/>
                  </a:lnTo>
                  <a:lnTo>
                    <a:pt x="963738" y="24346"/>
                  </a:lnTo>
                  <a:cubicBezTo>
                    <a:pt x="1818009" y="885455"/>
                    <a:pt x="2251801" y="2269402"/>
                    <a:pt x="2184004" y="3809420"/>
                  </a:cubicBezTo>
                  <a:cubicBezTo>
                    <a:pt x="2120250" y="5257592"/>
                    <a:pt x="1181008" y="5895709"/>
                    <a:pt x="218679" y="6681644"/>
                  </a:cubicBezTo>
                  <a:lnTo>
                    <a:pt x="0" y="6858000"/>
                  </a:lnTo>
                  <a:lnTo>
                    <a:pt x="19349" y="6858000"/>
                  </a:lnTo>
                  <a:lnTo>
                    <a:pt x="236958" y="6682507"/>
                  </a:lnTo>
                  <a:cubicBezTo>
                    <a:pt x="1199288" y="5896573"/>
                    <a:pt x="2138530" y="5258455"/>
                    <a:pt x="2202283" y="3810283"/>
                  </a:cubicBezTo>
                  <a:cubicBezTo>
                    <a:pt x="2270080" y="2270266"/>
                    <a:pt x="1836289" y="886318"/>
                    <a:pt x="982018" y="25210"/>
                  </a:cubicBezTo>
                  <a:close/>
                </a:path>
              </a:pathLst>
            </a:cu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5" name="Freeform: Shape 14">
              <a:extLst>
                <a:ext uri="{FF2B5EF4-FFF2-40B4-BE49-F238E27FC236}">
                  <a16:creationId xmlns:a16="http://schemas.microsoft.com/office/drawing/2014/main" id="{074FC277-4245-45E3-A41E-BE1CFF33CB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436349" y="0"/>
              <a:ext cx="2209181" cy="6858000"/>
            </a:xfrm>
            <a:custGeom>
              <a:avLst/>
              <a:gdLst>
                <a:gd name="connsiteX0" fmla="*/ 937727 w 2209181"/>
                <a:gd name="connsiteY0" fmla="*/ 0 h 6858000"/>
                <a:gd name="connsiteX1" fmla="*/ 955085 w 2209181"/>
                <a:gd name="connsiteY1" fmla="*/ 0 h 6858000"/>
                <a:gd name="connsiteX2" fmla="*/ 982018 w 2209181"/>
                <a:gd name="connsiteY2" fmla="*/ 25210 h 6858000"/>
                <a:gd name="connsiteX3" fmla="*/ 2202283 w 2209181"/>
                <a:gd name="connsiteY3" fmla="*/ 3810283 h 6858000"/>
                <a:gd name="connsiteX4" fmla="*/ 236958 w 2209181"/>
                <a:gd name="connsiteY4" fmla="*/ 6682507 h 6858000"/>
                <a:gd name="connsiteX5" fmla="*/ 19349 w 2209181"/>
                <a:gd name="connsiteY5" fmla="*/ 6858000 h 6858000"/>
                <a:gd name="connsiteX6" fmla="*/ 0 w 2209181"/>
                <a:gd name="connsiteY6" fmla="*/ 6858000 h 6858000"/>
                <a:gd name="connsiteX7" fmla="*/ 218679 w 2209181"/>
                <a:gd name="connsiteY7" fmla="*/ 6681644 h 6858000"/>
                <a:gd name="connsiteX8" fmla="*/ 2184004 w 2209181"/>
                <a:gd name="connsiteY8" fmla="*/ 3809420 h 6858000"/>
                <a:gd name="connsiteX9" fmla="*/ 963738 w 2209181"/>
                <a:gd name="connsiteY9" fmla="*/ 2434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09181" h="6858000">
                  <a:moveTo>
                    <a:pt x="937727" y="0"/>
                  </a:moveTo>
                  <a:lnTo>
                    <a:pt x="955085" y="0"/>
                  </a:lnTo>
                  <a:lnTo>
                    <a:pt x="982018" y="25210"/>
                  </a:lnTo>
                  <a:cubicBezTo>
                    <a:pt x="1836289" y="886318"/>
                    <a:pt x="2270080" y="2270266"/>
                    <a:pt x="2202283" y="3810283"/>
                  </a:cubicBezTo>
                  <a:cubicBezTo>
                    <a:pt x="2138530" y="5258455"/>
                    <a:pt x="1199288" y="5896573"/>
                    <a:pt x="236958" y="6682507"/>
                  </a:cubicBezTo>
                  <a:lnTo>
                    <a:pt x="19349" y="6858000"/>
                  </a:lnTo>
                  <a:lnTo>
                    <a:pt x="0" y="6858000"/>
                  </a:lnTo>
                  <a:lnTo>
                    <a:pt x="218679" y="6681644"/>
                  </a:lnTo>
                  <a:cubicBezTo>
                    <a:pt x="1181008" y="5895709"/>
                    <a:pt x="2120250" y="5257592"/>
                    <a:pt x="2184004" y="3809420"/>
                  </a:cubicBezTo>
                  <a:cubicBezTo>
                    <a:pt x="2251801" y="2269402"/>
                    <a:pt x="1818009" y="885455"/>
                    <a:pt x="963738" y="24346"/>
                  </a:cubicBezTo>
                  <a:close/>
                </a:path>
              </a:pathLst>
            </a:cu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grpSp>
      <p:sp>
        <p:nvSpPr>
          <p:cNvPr id="3" name="Title 4">
            <a:extLst>
              <a:ext uri="{FF2B5EF4-FFF2-40B4-BE49-F238E27FC236}">
                <a16:creationId xmlns:a16="http://schemas.microsoft.com/office/drawing/2014/main" id="{8383DC89-8252-3BC9-AECB-FF39FFD4983B}"/>
              </a:ext>
            </a:extLst>
          </p:cNvPr>
          <p:cNvSpPr txBox="1">
            <a:spLocks/>
          </p:cNvSpPr>
          <p:nvPr/>
        </p:nvSpPr>
        <p:spPr>
          <a:xfrm>
            <a:off x="2491063" y="354937"/>
            <a:ext cx="7178026" cy="90748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3600" kern="1200" dirty="0">
                <a:solidFill>
                  <a:schemeClr val="tx1"/>
                </a:solidFill>
                <a:latin typeface="+mj-lt"/>
                <a:ea typeface="+mj-ea"/>
                <a:cs typeface="+mj-cs"/>
              </a:rPr>
              <a:t>Experimentation with models </a:t>
            </a:r>
          </a:p>
        </p:txBody>
      </p:sp>
      <p:sp>
        <p:nvSpPr>
          <p:cNvPr id="2" name="TextBox 1">
            <a:extLst>
              <a:ext uri="{FF2B5EF4-FFF2-40B4-BE49-F238E27FC236}">
                <a16:creationId xmlns:a16="http://schemas.microsoft.com/office/drawing/2014/main" id="{C5D87296-841B-868A-3753-49AA11C8E403}"/>
              </a:ext>
            </a:extLst>
          </p:cNvPr>
          <p:cNvSpPr txBox="1"/>
          <p:nvPr/>
        </p:nvSpPr>
        <p:spPr>
          <a:xfrm>
            <a:off x="1623527" y="1524000"/>
            <a:ext cx="7881442" cy="4895461"/>
          </a:xfrm>
          <a:prstGeom prst="rect">
            <a:avLst/>
          </a:prstGeom>
        </p:spPr>
        <p:txBody>
          <a:bodyPr vert="horz" lIns="91440" tIns="45720" rIns="91440" bIns="45720" rtlCol="0">
            <a:normAutofit lnSpcReduction="10000"/>
          </a:bodyPr>
          <a:lstStyle/>
          <a:p>
            <a:pPr marL="457200" indent="-228600">
              <a:lnSpc>
                <a:spcPct val="90000"/>
              </a:lnSpc>
              <a:buFont typeface="Arial" panose="020B0604020202020204" pitchFamily="34" charset="0"/>
              <a:buChar char="•"/>
            </a:pPr>
            <a:r>
              <a:rPr lang="en-GB" sz="1400" dirty="0">
                <a:effectLst/>
              </a:rPr>
              <a:t>Linear Regression : Benchmark Model only – Only got 75% accuracy on one representation of  Data ( Catch / underlying assumption linear correlation, may not be the case).</a:t>
            </a:r>
          </a:p>
          <a:p>
            <a:pPr marL="457200" indent="-228600">
              <a:lnSpc>
                <a:spcPct val="90000"/>
              </a:lnSpc>
              <a:buFont typeface="Arial" panose="020B0604020202020204" pitchFamily="34" charset="0"/>
              <a:buChar char="•"/>
            </a:pPr>
            <a:endParaRPr lang="en-GB" sz="1400" dirty="0">
              <a:effectLst/>
            </a:endParaRPr>
          </a:p>
          <a:p>
            <a:pPr marL="457200" indent="-228600">
              <a:lnSpc>
                <a:spcPct val="90000"/>
              </a:lnSpc>
              <a:buFont typeface="Arial" panose="020B0604020202020204" pitchFamily="34" charset="0"/>
              <a:buChar char="•"/>
            </a:pPr>
            <a:r>
              <a:rPr lang="en-GB" sz="1400" dirty="0">
                <a:effectLst/>
              </a:rPr>
              <a:t>KNN : New point/sample data assigned value based on how close to points in training set.(Catch/Assumption: data points/instances which exist in close proximity to each other are highly similar).</a:t>
            </a:r>
          </a:p>
          <a:p>
            <a:pPr marL="457200" indent="-228600">
              <a:lnSpc>
                <a:spcPct val="90000"/>
              </a:lnSpc>
              <a:buFont typeface="Arial" panose="020B0604020202020204" pitchFamily="34" charset="0"/>
              <a:buChar char="•"/>
            </a:pPr>
            <a:endParaRPr lang="en-GB" sz="1400" dirty="0">
              <a:effectLst/>
            </a:endParaRPr>
          </a:p>
          <a:p>
            <a:pPr marL="457200" indent="-228600">
              <a:lnSpc>
                <a:spcPct val="90000"/>
              </a:lnSpc>
              <a:buFont typeface="Arial" panose="020B0604020202020204" pitchFamily="34" charset="0"/>
              <a:buChar char="•"/>
            </a:pPr>
            <a:r>
              <a:rPr lang="en-GB" sz="1400" dirty="0">
                <a:effectLst/>
              </a:rPr>
              <a:t>Decision Tree : Handle both continuous , categorical variable. No feature scaling required  . Handles non-linear parameters efficiently.</a:t>
            </a:r>
          </a:p>
          <a:p>
            <a:pPr marL="457200" indent="-228600">
              <a:lnSpc>
                <a:spcPct val="90000"/>
              </a:lnSpc>
              <a:buFont typeface="Arial" panose="020B0604020202020204" pitchFamily="34" charset="0"/>
              <a:buChar char="•"/>
            </a:pPr>
            <a:endParaRPr lang="en-GB" sz="1400" dirty="0">
              <a:effectLst/>
            </a:endParaRPr>
          </a:p>
          <a:p>
            <a:pPr marL="457200" indent="-228600">
              <a:lnSpc>
                <a:spcPct val="90000"/>
              </a:lnSpc>
              <a:buFont typeface="Arial" panose="020B0604020202020204" pitchFamily="34" charset="0"/>
              <a:buChar char="•"/>
            </a:pPr>
            <a:r>
              <a:rPr lang="en-GB" sz="1400" dirty="0">
                <a:effectLst/>
              </a:rPr>
              <a:t> Random Forest : It is capable of handling large datasets with high dimensionality. It enhances the accuracy of the model and prevents the overfitting issue.</a:t>
            </a:r>
          </a:p>
          <a:p>
            <a:pPr marL="457200" indent="-228600">
              <a:lnSpc>
                <a:spcPct val="90000"/>
              </a:lnSpc>
              <a:buFont typeface="Arial" panose="020B0604020202020204" pitchFamily="34" charset="0"/>
              <a:buChar char="•"/>
            </a:pPr>
            <a:endParaRPr lang="en-GB" sz="1400" dirty="0">
              <a:effectLst/>
            </a:endParaRPr>
          </a:p>
          <a:p>
            <a:pPr marL="457200" indent="-228600">
              <a:lnSpc>
                <a:spcPct val="90000"/>
              </a:lnSpc>
              <a:buFont typeface="Arial" panose="020B0604020202020204" pitchFamily="34" charset="0"/>
              <a:buChar char="•"/>
            </a:pPr>
            <a:r>
              <a:rPr lang="en-GB" sz="1400" dirty="0">
                <a:effectLst/>
              </a:rPr>
              <a:t>SVR : Testing this in case our correlation is not linear. SSVR can deploy non-linear kernel and allows for  non-linear fitting problems.</a:t>
            </a:r>
          </a:p>
          <a:p>
            <a:pPr marL="457200" indent="-228600">
              <a:lnSpc>
                <a:spcPct val="90000"/>
              </a:lnSpc>
              <a:buFont typeface="Arial" panose="020B0604020202020204" pitchFamily="34" charset="0"/>
              <a:buChar char="•"/>
            </a:pPr>
            <a:endParaRPr lang="en-GB" sz="1400" dirty="0">
              <a:effectLst/>
            </a:endParaRPr>
          </a:p>
          <a:p>
            <a:pPr marL="457200" indent="-228600">
              <a:lnSpc>
                <a:spcPct val="90000"/>
              </a:lnSpc>
              <a:spcAft>
                <a:spcPts val="800"/>
              </a:spcAft>
              <a:buFont typeface="Arial" panose="020B0604020202020204" pitchFamily="34" charset="0"/>
              <a:buChar char="•"/>
            </a:pPr>
            <a:r>
              <a:rPr lang="en-GB" sz="1400" dirty="0">
                <a:effectLst/>
              </a:rPr>
              <a:t>XGBoost  : Faster than Adaboost. Trains many models in gradual, additive, parallel manner. “Boosting” or improving a single weak model by combining it with several other weak models in order to generate a collectively strong model.</a:t>
            </a:r>
          </a:p>
          <a:p>
            <a:pPr marL="457200" indent="-228600">
              <a:lnSpc>
                <a:spcPct val="90000"/>
              </a:lnSpc>
              <a:spcAft>
                <a:spcPts val="800"/>
              </a:spcAft>
              <a:buFont typeface="Arial" panose="020B0604020202020204" pitchFamily="34" charset="0"/>
              <a:buChar char="•"/>
            </a:pPr>
            <a:r>
              <a:rPr lang="en-GB" sz="1400" dirty="0"/>
              <a:t>HyperParameter Tuning: For Model Optimization . We are passing predefined values for Hyperparameters to the GridSearchCV function. To arrive at optimized vales of hyperparameters to maximise the model’s predictive accuracy.</a:t>
            </a:r>
          </a:p>
          <a:p>
            <a:pPr marL="457200" indent="-228600">
              <a:lnSpc>
                <a:spcPct val="90000"/>
              </a:lnSpc>
              <a:spcAft>
                <a:spcPts val="800"/>
              </a:spcAft>
              <a:buFont typeface="Arial" panose="020B0604020202020204" pitchFamily="34" charset="0"/>
              <a:buChar char="•"/>
            </a:pPr>
            <a:r>
              <a:rPr lang="en-GB" sz="1400" dirty="0"/>
              <a:t>Deep Learning –ANN : To learn and model non-linear and complex relationships where input factors can be correlated. Useful for extracting insights from data however we need  insight into decision making process  as this functions as  black box and increased amounts of computing power.</a:t>
            </a:r>
            <a:endParaRPr lang="en-GB" sz="1400" dirty="0">
              <a:effectLst/>
            </a:endParaRPr>
          </a:p>
          <a:p>
            <a:pPr marL="285750" indent="-228600">
              <a:lnSpc>
                <a:spcPct val="90000"/>
              </a:lnSpc>
              <a:buFont typeface="Arial" panose="020B0604020202020204" pitchFamily="34" charset="0"/>
              <a:buChar char="•"/>
            </a:pPr>
            <a:endParaRPr lang="en-US" sz="800" dirty="0"/>
          </a:p>
        </p:txBody>
      </p:sp>
    </p:spTree>
    <p:extLst>
      <p:ext uri="{BB962C8B-B14F-4D97-AF65-F5344CB8AC3E}">
        <p14:creationId xmlns:p14="http://schemas.microsoft.com/office/powerpoint/2010/main" val="27333966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Diagram&#10;&#10;Description automatically generated with low confidence">
            <a:extLst>
              <a:ext uri="{FF2B5EF4-FFF2-40B4-BE49-F238E27FC236}">
                <a16:creationId xmlns:a16="http://schemas.microsoft.com/office/drawing/2014/main" id="{30C051AA-310A-5AC6-E48B-5CC6957D6A2E}"/>
              </a:ext>
            </a:extLst>
          </p:cNvPr>
          <p:cNvPicPr>
            <a:picLocks noChangeAspect="1"/>
          </p:cNvPicPr>
          <p:nvPr/>
        </p:nvPicPr>
        <p:blipFill rotWithShape="1">
          <a:blip r:embed="rId2">
            <a:extLst>
              <a:ext uri="{28A0092B-C50C-407E-A947-70E740481C1C}">
                <a14:useLocalDpi xmlns:a14="http://schemas.microsoft.com/office/drawing/2010/main" val="0"/>
              </a:ext>
            </a:extLst>
          </a:blip>
          <a:srcRect r="6" b="6"/>
          <a:stretch/>
        </p:blipFill>
        <p:spPr>
          <a:xfrm>
            <a:off x="-1" y="10"/>
            <a:ext cx="12192000" cy="6857990"/>
          </a:xfrm>
          <a:prstGeom prst="rect">
            <a:avLst/>
          </a:prstGeom>
        </p:spPr>
      </p:pic>
      <p:sp>
        <p:nvSpPr>
          <p:cNvPr id="16" name="Freeform 5">
            <a:extLst>
              <a:ext uri="{FF2B5EF4-FFF2-40B4-BE49-F238E27FC236}">
                <a16:creationId xmlns:a16="http://schemas.microsoft.com/office/drawing/2014/main" id="{3CD9DF72-87A3-404E-A828-84CBF11A83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flipH="1">
            <a:off x="0" y="998175"/>
            <a:ext cx="6017172" cy="5859825"/>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5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cxnSp>
        <p:nvCxnSpPr>
          <p:cNvPr id="18" name="Straight Connector 17">
            <a:extLst>
              <a:ext uri="{FF2B5EF4-FFF2-40B4-BE49-F238E27FC236}">
                <a16:creationId xmlns:a16="http://schemas.microsoft.com/office/drawing/2014/main" id="{20E3A342-4D61-4E3F-AF90-1AB42AEB96C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87051" y="3337139"/>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1282B5A7-329C-B040-3A27-E55B0EA68AE7}"/>
              </a:ext>
            </a:extLst>
          </p:cNvPr>
          <p:cNvSpPr txBox="1"/>
          <p:nvPr/>
        </p:nvSpPr>
        <p:spPr>
          <a:xfrm>
            <a:off x="525516" y="3417573"/>
            <a:ext cx="4593021" cy="2619839"/>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a:t>Group members:</a:t>
            </a:r>
          </a:p>
          <a:p>
            <a:pPr indent="-228600">
              <a:lnSpc>
                <a:spcPct val="90000"/>
              </a:lnSpc>
              <a:spcAft>
                <a:spcPts val="600"/>
              </a:spcAft>
              <a:buFont typeface="Arial" panose="020B0604020202020204" pitchFamily="34" charset="0"/>
              <a:buChar char="•"/>
            </a:pPr>
            <a:endParaRPr lang="en-US"/>
          </a:p>
          <a:p>
            <a:pPr marL="285750" indent="-228600">
              <a:lnSpc>
                <a:spcPct val="90000"/>
              </a:lnSpc>
              <a:spcAft>
                <a:spcPts val="600"/>
              </a:spcAft>
              <a:buFont typeface="Arial" panose="020B0604020202020204" pitchFamily="34" charset="0"/>
              <a:buChar char="•"/>
            </a:pPr>
            <a:r>
              <a:rPr lang="en-US"/>
              <a:t>Farah Hayat</a:t>
            </a:r>
          </a:p>
          <a:p>
            <a:pPr marL="285750" indent="-228600">
              <a:lnSpc>
                <a:spcPct val="90000"/>
              </a:lnSpc>
              <a:spcAft>
                <a:spcPts val="600"/>
              </a:spcAft>
              <a:buFont typeface="Arial" panose="020B0604020202020204" pitchFamily="34" charset="0"/>
              <a:buChar char="•"/>
            </a:pPr>
            <a:r>
              <a:rPr lang="en-US"/>
              <a:t>Patricia Colomer</a:t>
            </a:r>
          </a:p>
          <a:p>
            <a:pPr marL="285750" indent="-228600">
              <a:lnSpc>
                <a:spcPct val="90000"/>
              </a:lnSpc>
              <a:spcAft>
                <a:spcPts val="600"/>
              </a:spcAft>
              <a:buFont typeface="Arial" panose="020B0604020202020204" pitchFamily="34" charset="0"/>
              <a:buChar char="•"/>
            </a:pPr>
            <a:r>
              <a:rPr lang="en-US"/>
              <a:t>Prerna Dutt</a:t>
            </a:r>
          </a:p>
          <a:p>
            <a:pPr marL="285750" indent="-228600">
              <a:lnSpc>
                <a:spcPct val="90000"/>
              </a:lnSpc>
              <a:spcAft>
                <a:spcPts val="600"/>
              </a:spcAft>
              <a:buFont typeface="Arial" panose="020B0604020202020204" pitchFamily="34" charset="0"/>
              <a:buChar char="•"/>
            </a:pPr>
            <a:r>
              <a:rPr lang="en-US"/>
              <a:t>Vivian Nnadozie</a:t>
            </a:r>
          </a:p>
        </p:txBody>
      </p:sp>
    </p:spTree>
    <p:extLst>
      <p:ext uri="{BB962C8B-B14F-4D97-AF65-F5344CB8AC3E}">
        <p14:creationId xmlns:p14="http://schemas.microsoft.com/office/powerpoint/2010/main" val="20484197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32CA01E-E3F1-D6CF-D0D7-633D52E247B5}"/>
              </a:ext>
            </a:extLst>
          </p:cNvPr>
          <p:cNvSpPr txBox="1"/>
          <p:nvPr/>
        </p:nvSpPr>
        <p:spPr>
          <a:xfrm>
            <a:off x="1237672" y="748145"/>
            <a:ext cx="8605067" cy="2800767"/>
          </a:xfrm>
          <a:prstGeom prst="rect">
            <a:avLst/>
          </a:prstGeom>
          <a:noFill/>
        </p:spPr>
        <p:txBody>
          <a:bodyPr wrap="square" rtlCol="0">
            <a:spAutoFit/>
          </a:bodyPr>
          <a:lstStyle/>
          <a:p>
            <a:r>
              <a:rPr lang="en-IN" sz="1200" dirty="0">
                <a:latin typeface="Arial" panose="020B0604020202020204" pitchFamily="34" charset="0"/>
                <a:ea typeface="Times New Roman" panose="02020603050405020304" pitchFamily="18" charset="0"/>
                <a:cs typeface="Arial" panose="020B0604020202020204" pitchFamily="34" charset="0"/>
              </a:rPr>
              <a:t> </a:t>
            </a:r>
            <a:endParaRPr lang="en-IN" sz="1200" b="1" dirty="0">
              <a:effectLst/>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400" b="1" dirty="0">
                <a:latin typeface="Arial" panose="020B0604020202020204" pitchFamily="34" charset="0"/>
                <a:ea typeface="Times New Roman" panose="02020603050405020304" pitchFamily="18" charset="0"/>
                <a:cs typeface="Arial" panose="020B0604020202020204" pitchFamily="34" charset="0"/>
              </a:rPr>
              <a:t>Random Forest: Our choice </a:t>
            </a:r>
            <a:endParaRPr lang="en-IN" sz="1400" b="1" dirty="0">
              <a:effectLst/>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200" dirty="0">
                <a:effectLst/>
                <a:latin typeface="Arial" panose="020B0604020202020204" pitchFamily="34" charset="0"/>
                <a:ea typeface="Times New Roman" panose="02020603050405020304" pitchFamily="18" charset="0"/>
                <a:cs typeface="Arial" panose="020B0604020202020204" pitchFamily="34" charset="0"/>
              </a:rPr>
              <a:t>We tried hyperparameter tunning to get best model fit as well as tried different models to find which algorithm is giving better accuracy. We found that random forest is the better choice amongst all algorithms considering th</a:t>
            </a:r>
            <a:r>
              <a:rPr lang="en-IN" sz="1200" dirty="0">
                <a:latin typeface="Arial" panose="020B0604020202020204" pitchFamily="34" charset="0"/>
                <a:ea typeface="Times New Roman" panose="02020603050405020304" pitchFamily="18" charset="0"/>
                <a:cs typeface="Arial" panose="020B0604020202020204" pitchFamily="34" charset="0"/>
              </a:rPr>
              <a:t>e accuracy along with </a:t>
            </a:r>
            <a:r>
              <a:rPr lang="en-IN" sz="1200" dirty="0">
                <a:effectLst/>
                <a:latin typeface="Arial" panose="020B0604020202020204" pitchFamily="34" charset="0"/>
                <a:ea typeface="Times New Roman" panose="02020603050405020304" pitchFamily="18" charset="0"/>
                <a:cs typeface="Arial" panose="020B0604020202020204" pitchFamily="34" charset="0"/>
              </a:rPr>
              <a:t> factors such as complexity , cost , speed  are taken into account.</a:t>
            </a:r>
          </a:p>
          <a:p>
            <a:pPr marL="285750" indent="-285750">
              <a:buFont typeface="Arial" panose="020B0604020202020204" pitchFamily="34" charset="0"/>
              <a:buChar char="•"/>
            </a:pPr>
            <a:r>
              <a:rPr lang="en-IN" sz="1200" dirty="0">
                <a:effectLst/>
                <a:latin typeface="Arial" panose="020B0604020202020204" pitchFamily="34" charset="0"/>
                <a:ea typeface="Times New Roman" panose="02020603050405020304" pitchFamily="18" charset="0"/>
                <a:cs typeface="Arial" panose="020B0604020202020204" pitchFamily="34" charset="0"/>
              </a:rPr>
              <a:t>It can handle both categorical and continuous variables.</a:t>
            </a:r>
          </a:p>
          <a:p>
            <a:pPr marL="285750" indent="-285750">
              <a:buFont typeface="Arial" panose="020B0604020202020204" pitchFamily="34" charset="0"/>
              <a:buChar char="•"/>
            </a:pPr>
            <a:r>
              <a:rPr lang="en-GB" sz="1200" dirty="0">
                <a:effectLst/>
                <a:latin typeface="Arial" panose="020B0604020202020204" pitchFamily="34" charset="0"/>
                <a:ea typeface="Times New Roman" panose="02020603050405020304" pitchFamily="18" charset="0"/>
                <a:cs typeface="Arial" panose="020B0604020202020204" pitchFamily="34" charset="0"/>
              </a:rPr>
              <a:t>It is capable of handling large datasets with high dimensionality. </a:t>
            </a:r>
          </a:p>
          <a:p>
            <a:pPr marL="285750" indent="-285750">
              <a:buFont typeface="Arial" panose="020B0604020202020204" pitchFamily="34" charset="0"/>
              <a:buChar char="•"/>
            </a:pPr>
            <a:r>
              <a:rPr lang="en-GB" sz="1200" dirty="0">
                <a:effectLst/>
                <a:latin typeface="Arial" panose="020B0604020202020204" pitchFamily="34" charset="0"/>
                <a:ea typeface="Times New Roman" panose="02020603050405020304" pitchFamily="18" charset="0"/>
                <a:cs typeface="Arial" panose="020B0604020202020204" pitchFamily="34" charset="0"/>
              </a:rPr>
              <a:t>It enhances the accuracy of the model and prevents the overfitting issue</a:t>
            </a:r>
          </a:p>
          <a:p>
            <a:pPr marL="285750" indent="-285750">
              <a:buFont typeface="Arial" panose="020B0604020202020204" pitchFamily="34" charset="0"/>
              <a:buChar char="•"/>
            </a:pPr>
            <a:r>
              <a:rPr lang="en-GB" sz="1200" dirty="0">
                <a:effectLst/>
                <a:latin typeface="Arial" panose="020B0604020202020204" pitchFamily="34" charset="0"/>
                <a:ea typeface="Times New Roman" panose="02020603050405020304" pitchFamily="18" charset="0"/>
                <a:cs typeface="Arial" panose="020B0604020202020204" pitchFamily="34" charset="0"/>
              </a:rPr>
              <a:t>Robust to outliers </a:t>
            </a:r>
            <a:endParaRPr lang="en-IN" sz="1200" dirty="0">
              <a:effectLst/>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1200" dirty="0">
              <a:effectLst/>
              <a:latin typeface="Arial" panose="020B0604020202020204" pitchFamily="34" charset="0"/>
              <a:ea typeface="Times New Roman" panose="02020603050405020304" pitchFamily="18" charset="0"/>
              <a:cs typeface="Arial" panose="020B0604020202020204" pitchFamily="34" charset="0"/>
            </a:endParaRPr>
          </a:p>
          <a:p>
            <a:endParaRPr lang="en-IN" sz="1200" dirty="0">
              <a:effectLst/>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1200" dirty="0">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GB" sz="1200" dirty="0">
              <a:effectLst/>
              <a:latin typeface="Arial" panose="020B0604020202020204" pitchFamily="34" charset="0"/>
              <a:ea typeface="Times New Roman" panose="02020603050405020304" pitchFamily="18" charset="0"/>
              <a:cs typeface="Arial" panose="020B0604020202020204" pitchFamily="34" charset="0"/>
            </a:endParaRPr>
          </a:p>
          <a:p>
            <a:endParaRPr lang="en-GB" dirty="0"/>
          </a:p>
        </p:txBody>
      </p:sp>
      <p:pic>
        <p:nvPicPr>
          <p:cNvPr id="4" name="Picture 3" descr="Chart, line chart&#10;&#10;Description automatically generated">
            <a:extLst>
              <a:ext uri="{FF2B5EF4-FFF2-40B4-BE49-F238E27FC236}">
                <a16:creationId xmlns:a16="http://schemas.microsoft.com/office/drawing/2014/main" id="{375006F4-3EE1-416B-3498-A72875BFD7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89330" y="3188101"/>
            <a:ext cx="4163472" cy="3239894"/>
          </a:xfrm>
          <a:prstGeom prst="rect">
            <a:avLst/>
          </a:prstGeom>
        </p:spPr>
      </p:pic>
      <p:pic>
        <p:nvPicPr>
          <p:cNvPr id="6" name="Picture 5" descr="Chart, scatter chart&#10;&#10;Description automatically generated">
            <a:extLst>
              <a:ext uri="{FF2B5EF4-FFF2-40B4-BE49-F238E27FC236}">
                <a16:creationId xmlns:a16="http://schemas.microsoft.com/office/drawing/2014/main" id="{8B54C77F-2160-CEA2-41D0-473A519ABD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8073" y="2907917"/>
            <a:ext cx="4418380" cy="3408116"/>
          </a:xfrm>
          <a:prstGeom prst="rect">
            <a:avLst/>
          </a:prstGeom>
        </p:spPr>
      </p:pic>
      <p:sp>
        <p:nvSpPr>
          <p:cNvPr id="7" name="TextBox 6">
            <a:extLst>
              <a:ext uri="{FF2B5EF4-FFF2-40B4-BE49-F238E27FC236}">
                <a16:creationId xmlns:a16="http://schemas.microsoft.com/office/drawing/2014/main" id="{E5FF3A2E-7F12-97E1-DDC3-B91D49B3A03D}"/>
              </a:ext>
            </a:extLst>
          </p:cNvPr>
          <p:cNvSpPr txBox="1"/>
          <p:nvPr/>
        </p:nvSpPr>
        <p:spPr>
          <a:xfrm>
            <a:off x="9152802" y="4765953"/>
            <a:ext cx="2251494" cy="646331"/>
          </a:xfrm>
          <a:prstGeom prst="rect">
            <a:avLst/>
          </a:prstGeom>
          <a:noFill/>
        </p:spPr>
        <p:txBody>
          <a:bodyPr wrap="square" rtlCol="0">
            <a:spAutoFit/>
          </a:bodyPr>
          <a:lstStyle/>
          <a:p>
            <a:r>
              <a:rPr lang="en-GB" dirty="0">
                <a:solidFill>
                  <a:srgbClr val="FF0000"/>
                </a:solidFill>
              </a:rPr>
              <a:t>Red</a:t>
            </a:r>
            <a:r>
              <a:rPr lang="en-GB" dirty="0"/>
              <a:t>: actual values    </a:t>
            </a:r>
          </a:p>
          <a:p>
            <a:r>
              <a:rPr lang="en-GB" dirty="0">
                <a:solidFill>
                  <a:schemeClr val="accent1">
                    <a:lumMod val="75000"/>
                  </a:schemeClr>
                </a:solidFill>
              </a:rPr>
              <a:t>Blue</a:t>
            </a:r>
            <a:r>
              <a:rPr lang="en-GB" dirty="0"/>
              <a:t>: predicted values</a:t>
            </a:r>
          </a:p>
        </p:txBody>
      </p:sp>
      <p:sp>
        <p:nvSpPr>
          <p:cNvPr id="9" name="TextBox 8">
            <a:extLst>
              <a:ext uri="{FF2B5EF4-FFF2-40B4-BE49-F238E27FC236}">
                <a16:creationId xmlns:a16="http://schemas.microsoft.com/office/drawing/2014/main" id="{12C98048-2182-F243-0BE8-50D8A6D586D4}"/>
              </a:ext>
            </a:extLst>
          </p:cNvPr>
          <p:cNvSpPr txBox="1"/>
          <p:nvPr/>
        </p:nvSpPr>
        <p:spPr>
          <a:xfrm>
            <a:off x="6366294" y="6338847"/>
            <a:ext cx="2018581" cy="369332"/>
          </a:xfrm>
          <a:prstGeom prst="rect">
            <a:avLst/>
          </a:prstGeom>
          <a:noFill/>
        </p:spPr>
        <p:txBody>
          <a:bodyPr wrap="square" rtlCol="0">
            <a:spAutoFit/>
          </a:bodyPr>
          <a:lstStyle/>
          <a:p>
            <a:r>
              <a:rPr lang="en-GB" dirty="0"/>
              <a:t>KDE Plot </a:t>
            </a:r>
          </a:p>
        </p:txBody>
      </p:sp>
    </p:spTree>
    <p:extLst>
      <p:ext uri="{BB962C8B-B14F-4D97-AF65-F5344CB8AC3E}">
        <p14:creationId xmlns:p14="http://schemas.microsoft.com/office/powerpoint/2010/main" val="29074752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Isosceles Triangle 17">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picture containing text, indoor&#10;&#10;Description automatically generated">
            <a:extLst>
              <a:ext uri="{FF2B5EF4-FFF2-40B4-BE49-F238E27FC236}">
                <a16:creationId xmlns:a16="http://schemas.microsoft.com/office/drawing/2014/main" id="{33D6F6AD-3B5E-5566-661A-F275891607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3467" y="1616032"/>
            <a:ext cx="10905066" cy="3625934"/>
          </a:xfrm>
          <a:prstGeom prst="rect">
            <a:avLst/>
          </a:prstGeom>
          <a:ln>
            <a:noFill/>
          </a:ln>
        </p:spPr>
      </p:pic>
      <p:sp>
        <p:nvSpPr>
          <p:cNvPr id="20" name="Isosceles Triangle 19">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6FDB7A95-386E-9ABC-FBF8-125F60A8D72B}"/>
              </a:ext>
            </a:extLst>
          </p:cNvPr>
          <p:cNvSpPr txBox="1"/>
          <p:nvPr/>
        </p:nvSpPr>
        <p:spPr>
          <a:xfrm>
            <a:off x="4969347" y="5457851"/>
            <a:ext cx="2253306" cy="1184264"/>
          </a:xfrm>
          <a:prstGeom prst="rect">
            <a:avLst/>
          </a:prstGeom>
        </p:spPr>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r>
              <a:rPr lang="en-US" sz="3600" dirty="0"/>
              <a:t>Analysis</a:t>
            </a:r>
          </a:p>
        </p:txBody>
      </p:sp>
    </p:spTree>
    <p:extLst>
      <p:ext uri="{BB962C8B-B14F-4D97-AF65-F5344CB8AC3E}">
        <p14:creationId xmlns:p14="http://schemas.microsoft.com/office/powerpoint/2010/main" val="30119702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51AD8C3-BEBD-0099-930E-C85F38D9F2AB}"/>
              </a:ext>
            </a:extLst>
          </p:cNvPr>
          <p:cNvSpPr txBox="1"/>
          <p:nvPr/>
        </p:nvSpPr>
        <p:spPr>
          <a:xfrm>
            <a:off x="329015" y="425903"/>
            <a:ext cx="3505494" cy="5107150"/>
          </a:xfrm>
          <a:prstGeom prst="rect">
            <a:avLst/>
          </a:prstGeom>
        </p:spPr>
        <p:txBody>
          <a:bodyPr vert="horz" lIns="91440" tIns="45720" rIns="91440" bIns="45720" rtlCol="0">
            <a:normAutofit fontScale="92500" lnSpcReduction="10000"/>
          </a:bodyPr>
          <a:lstStyle/>
          <a:p>
            <a:pPr>
              <a:lnSpc>
                <a:spcPct val="90000"/>
              </a:lnSpc>
              <a:spcAft>
                <a:spcPts val="600"/>
              </a:spcAft>
            </a:pPr>
            <a:r>
              <a:rPr lang="en-GB" sz="2000" dirty="0"/>
              <a:t>We have analysed the mental health records of 210 countries from 1990 to 2019 for the most prevalent mental health disorders:</a:t>
            </a:r>
          </a:p>
          <a:p>
            <a:pPr indent="-228600">
              <a:lnSpc>
                <a:spcPct val="90000"/>
              </a:lnSpc>
              <a:spcAft>
                <a:spcPts val="600"/>
              </a:spcAft>
              <a:buFont typeface="Arial" panose="020B0604020202020204" pitchFamily="34" charset="0"/>
              <a:buChar char="•"/>
            </a:pPr>
            <a:r>
              <a:rPr lang="en-GB" sz="2000" dirty="0"/>
              <a:t>Anxiety</a:t>
            </a:r>
          </a:p>
          <a:p>
            <a:pPr indent="-228600">
              <a:lnSpc>
                <a:spcPct val="90000"/>
              </a:lnSpc>
              <a:spcAft>
                <a:spcPts val="600"/>
              </a:spcAft>
              <a:buFont typeface="Arial" panose="020B0604020202020204" pitchFamily="34" charset="0"/>
              <a:buChar char="•"/>
            </a:pPr>
            <a:r>
              <a:rPr lang="en-GB" sz="2000" dirty="0"/>
              <a:t>Depression</a:t>
            </a:r>
          </a:p>
          <a:p>
            <a:pPr indent="-228600">
              <a:lnSpc>
                <a:spcPct val="90000"/>
              </a:lnSpc>
              <a:spcAft>
                <a:spcPts val="600"/>
              </a:spcAft>
              <a:buFont typeface="Arial" panose="020B0604020202020204" pitchFamily="34" charset="0"/>
              <a:buChar char="•"/>
            </a:pPr>
            <a:r>
              <a:rPr lang="en-GB" sz="2000" dirty="0"/>
              <a:t>Alcohol Use</a:t>
            </a:r>
          </a:p>
          <a:p>
            <a:pPr indent="-228600">
              <a:lnSpc>
                <a:spcPct val="90000"/>
              </a:lnSpc>
              <a:spcAft>
                <a:spcPts val="600"/>
              </a:spcAft>
              <a:buFont typeface="Arial" panose="020B0604020202020204" pitchFamily="34" charset="0"/>
              <a:buChar char="•"/>
            </a:pPr>
            <a:r>
              <a:rPr lang="en-GB" sz="2000" dirty="0"/>
              <a:t>Drug use</a:t>
            </a:r>
          </a:p>
          <a:p>
            <a:pPr indent="-228600">
              <a:lnSpc>
                <a:spcPct val="90000"/>
              </a:lnSpc>
              <a:spcAft>
                <a:spcPts val="600"/>
              </a:spcAft>
              <a:buFont typeface="Arial" panose="020B0604020202020204" pitchFamily="34" charset="0"/>
              <a:buChar char="•"/>
            </a:pPr>
            <a:r>
              <a:rPr lang="en-GB" sz="2000" dirty="0"/>
              <a:t>Eating disorder</a:t>
            </a:r>
          </a:p>
          <a:p>
            <a:pPr indent="-228600">
              <a:lnSpc>
                <a:spcPct val="90000"/>
              </a:lnSpc>
              <a:spcAft>
                <a:spcPts val="600"/>
              </a:spcAft>
              <a:buFont typeface="Arial" panose="020B0604020202020204" pitchFamily="34" charset="0"/>
              <a:buChar char="•"/>
            </a:pPr>
            <a:r>
              <a:rPr lang="en-GB" sz="2000" dirty="0"/>
              <a:t>Bipolar disorder</a:t>
            </a:r>
          </a:p>
          <a:p>
            <a:pPr indent="-228600">
              <a:lnSpc>
                <a:spcPct val="90000"/>
              </a:lnSpc>
              <a:spcAft>
                <a:spcPts val="600"/>
              </a:spcAft>
              <a:buFont typeface="Arial" panose="020B0604020202020204" pitchFamily="34" charset="0"/>
              <a:buChar char="•"/>
            </a:pPr>
            <a:r>
              <a:rPr lang="en-GB" sz="2000" dirty="0"/>
              <a:t>Schizophrenia</a:t>
            </a:r>
          </a:p>
          <a:p>
            <a:pPr>
              <a:lnSpc>
                <a:spcPct val="90000"/>
              </a:lnSpc>
              <a:spcAft>
                <a:spcPts val="600"/>
              </a:spcAft>
            </a:pPr>
            <a:endParaRPr lang="en-GB" sz="2000" dirty="0"/>
          </a:p>
          <a:p>
            <a:pPr>
              <a:lnSpc>
                <a:spcPct val="90000"/>
              </a:lnSpc>
              <a:spcAft>
                <a:spcPts val="600"/>
              </a:spcAft>
            </a:pPr>
            <a:r>
              <a:rPr lang="en-GB" sz="2000" dirty="0"/>
              <a:t>We have looked at the effects that these mental health disorders have on life expectancy and predicted what the mental health will be like in the future</a:t>
            </a:r>
          </a:p>
        </p:txBody>
      </p:sp>
      <p:sp>
        <p:nvSpPr>
          <p:cNvPr id="11" name="Rectangle 10">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Map&#10;&#10;Description automatically generated">
            <a:extLst>
              <a:ext uri="{FF2B5EF4-FFF2-40B4-BE49-F238E27FC236}">
                <a16:creationId xmlns:a16="http://schemas.microsoft.com/office/drawing/2014/main" id="{6FAB6051-3AFE-751E-D3C8-C79D4EC408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05862" y="1794634"/>
            <a:ext cx="6019331" cy="3265486"/>
          </a:xfrm>
          <a:prstGeom prst="rect">
            <a:avLst/>
          </a:prstGeom>
          <a:effectLst/>
        </p:spPr>
      </p:pic>
    </p:spTree>
    <p:extLst>
      <p:ext uri="{BB962C8B-B14F-4D97-AF65-F5344CB8AC3E}">
        <p14:creationId xmlns:p14="http://schemas.microsoft.com/office/powerpoint/2010/main" val="12259836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7A6D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AF36E3B9-326F-30B6-B5E6-534E33B83F95}"/>
              </a:ext>
            </a:extLst>
          </p:cNvPr>
          <p:cNvPicPr>
            <a:picLocks noChangeAspect="1"/>
          </p:cNvPicPr>
          <p:nvPr/>
        </p:nvPicPr>
        <p:blipFill>
          <a:blip r:embed="rId2"/>
          <a:stretch>
            <a:fillRect/>
          </a:stretch>
        </p:blipFill>
        <p:spPr>
          <a:xfrm>
            <a:off x="643467" y="1425194"/>
            <a:ext cx="10905066" cy="4007611"/>
          </a:xfrm>
          <a:prstGeom prst="rect">
            <a:avLst/>
          </a:prstGeom>
        </p:spPr>
      </p:pic>
    </p:spTree>
    <p:extLst>
      <p:ext uri="{BB962C8B-B14F-4D97-AF65-F5344CB8AC3E}">
        <p14:creationId xmlns:p14="http://schemas.microsoft.com/office/powerpoint/2010/main" val="21109877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8879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7D4E536A-A21D-813C-FC2A-AD600C25C060}"/>
              </a:ext>
            </a:extLst>
          </p:cNvPr>
          <p:cNvPicPr>
            <a:picLocks noChangeAspect="1"/>
          </p:cNvPicPr>
          <p:nvPr/>
        </p:nvPicPr>
        <p:blipFill>
          <a:blip r:embed="rId2"/>
          <a:stretch>
            <a:fillRect/>
          </a:stretch>
        </p:blipFill>
        <p:spPr>
          <a:xfrm>
            <a:off x="643467" y="1438826"/>
            <a:ext cx="10905066" cy="3980347"/>
          </a:xfrm>
          <a:prstGeom prst="rect">
            <a:avLst/>
          </a:prstGeom>
        </p:spPr>
      </p:pic>
    </p:spTree>
    <p:extLst>
      <p:ext uri="{BB962C8B-B14F-4D97-AF65-F5344CB8AC3E}">
        <p14:creationId xmlns:p14="http://schemas.microsoft.com/office/powerpoint/2010/main" val="25855077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3F29798-D584-4792-9B62-3F5F5C36D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B33BEA5F-F61A-F10E-529F-91169CBCDFEA}"/>
              </a:ext>
            </a:extLst>
          </p:cNvPr>
          <p:cNvSpPr txBox="1"/>
          <p:nvPr/>
        </p:nvSpPr>
        <p:spPr>
          <a:xfrm>
            <a:off x="838200" y="184805"/>
            <a:ext cx="10515600" cy="150588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800" kern="1200">
                <a:solidFill>
                  <a:schemeClr val="tx1"/>
                </a:solidFill>
                <a:latin typeface="+mj-lt"/>
                <a:ea typeface="+mj-ea"/>
                <a:cs typeface="+mj-cs"/>
              </a:rPr>
              <a:t>Prevalence of Alcohol and Drug Use disorders from 1990 to 2019</a:t>
            </a:r>
          </a:p>
        </p:txBody>
      </p:sp>
      <p:pic>
        <p:nvPicPr>
          <p:cNvPr id="2" name="Alcohol_and_drug_use">
            <a:hlinkClick r:id="" action="ppaction://media"/>
            <a:extLst>
              <a:ext uri="{FF2B5EF4-FFF2-40B4-BE49-F238E27FC236}">
                <a16:creationId xmlns:a16="http://schemas.microsoft.com/office/drawing/2014/main" id="{79C65FAA-D1B9-2649-1033-004A3153D512}"/>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14325" y="1595960"/>
            <a:ext cx="11601449" cy="4524564"/>
          </a:xfrm>
          <a:prstGeom prst="rect">
            <a:avLst/>
          </a:prstGeom>
        </p:spPr>
      </p:pic>
    </p:spTree>
    <p:extLst>
      <p:ext uri="{BB962C8B-B14F-4D97-AF65-F5344CB8AC3E}">
        <p14:creationId xmlns:p14="http://schemas.microsoft.com/office/powerpoint/2010/main" val="1178536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0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33BEA5F-F61A-F10E-529F-91169CBCDFEA}"/>
              </a:ext>
            </a:extLst>
          </p:cNvPr>
          <p:cNvSpPr txBox="1"/>
          <p:nvPr/>
        </p:nvSpPr>
        <p:spPr>
          <a:xfrm>
            <a:off x="838200" y="184805"/>
            <a:ext cx="10515600" cy="150588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800" kern="1200" dirty="0">
                <a:solidFill>
                  <a:schemeClr val="tx1"/>
                </a:solidFill>
                <a:latin typeface="+mj-lt"/>
                <a:ea typeface="+mj-ea"/>
                <a:cs typeface="+mj-cs"/>
              </a:rPr>
              <a:t>Prevalence of Anxiety and Depression from 1990 to 2019</a:t>
            </a:r>
          </a:p>
        </p:txBody>
      </p:sp>
      <p:pic>
        <p:nvPicPr>
          <p:cNvPr id="4" name="anxiety_depression">
            <a:hlinkClick r:id="" action="ppaction://media"/>
            <a:extLst>
              <a:ext uri="{FF2B5EF4-FFF2-40B4-BE49-F238E27FC236}">
                <a16:creationId xmlns:a16="http://schemas.microsoft.com/office/drawing/2014/main" id="{FE53A493-56C1-EDEB-6558-5DED284DC13C}"/>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19099" y="1762902"/>
            <a:ext cx="11477625" cy="4483911"/>
          </a:xfrm>
          <a:prstGeom prst="rect">
            <a:avLst/>
          </a:prstGeom>
        </p:spPr>
      </p:pic>
    </p:spTree>
    <p:extLst>
      <p:ext uri="{BB962C8B-B14F-4D97-AF65-F5344CB8AC3E}">
        <p14:creationId xmlns:p14="http://schemas.microsoft.com/office/powerpoint/2010/main" val="4037900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0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33BEA5F-F61A-F10E-529F-91169CBCDFEA}"/>
              </a:ext>
            </a:extLst>
          </p:cNvPr>
          <p:cNvSpPr txBox="1"/>
          <p:nvPr/>
        </p:nvSpPr>
        <p:spPr>
          <a:xfrm>
            <a:off x="838200" y="184805"/>
            <a:ext cx="10515600" cy="150588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800" kern="1200" dirty="0">
                <a:solidFill>
                  <a:schemeClr val="tx1"/>
                </a:solidFill>
                <a:latin typeface="+mj-lt"/>
                <a:ea typeface="+mj-ea"/>
                <a:cs typeface="+mj-cs"/>
              </a:rPr>
              <a:t>Prevalence of Bipolar disorder and Schizophrenia from 1990 to 2019</a:t>
            </a:r>
          </a:p>
        </p:txBody>
      </p:sp>
      <p:pic>
        <p:nvPicPr>
          <p:cNvPr id="2" name="bipolar_and_schizophrenia">
            <a:hlinkClick r:id="" action="ppaction://media"/>
            <a:extLst>
              <a:ext uri="{FF2B5EF4-FFF2-40B4-BE49-F238E27FC236}">
                <a16:creationId xmlns:a16="http://schemas.microsoft.com/office/drawing/2014/main" id="{6463C85C-EF15-172D-19F9-1AB9B83E1095}"/>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14628" y="1683467"/>
            <a:ext cx="11729722" cy="4582397"/>
          </a:xfrm>
          <a:prstGeom prst="rect">
            <a:avLst/>
          </a:prstGeom>
        </p:spPr>
      </p:pic>
    </p:spTree>
    <p:extLst>
      <p:ext uri="{BB962C8B-B14F-4D97-AF65-F5344CB8AC3E}">
        <p14:creationId xmlns:p14="http://schemas.microsoft.com/office/powerpoint/2010/main" val="3170130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0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33BEA5F-F61A-F10E-529F-91169CBCDFEA}"/>
              </a:ext>
            </a:extLst>
          </p:cNvPr>
          <p:cNvSpPr txBox="1"/>
          <p:nvPr/>
        </p:nvSpPr>
        <p:spPr>
          <a:xfrm>
            <a:off x="838200" y="184805"/>
            <a:ext cx="10515600" cy="150588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800" kern="1200" dirty="0">
                <a:solidFill>
                  <a:schemeClr val="tx1"/>
                </a:solidFill>
                <a:latin typeface="+mj-lt"/>
                <a:ea typeface="+mj-ea"/>
                <a:cs typeface="+mj-cs"/>
              </a:rPr>
              <a:t>Prevalence of Eating disorders from 1990 to 2019</a:t>
            </a:r>
          </a:p>
        </p:txBody>
      </p:sp>
      <p:pic>
        <p:nvPicPr>
          <p:cNvPr id="4" name="eating_disorder">
            <a:hlinkClick r:id="" action="ppaction://media"/>
            <a:extLst>
              <a:ext uri="{FF2B5EF4-FFF2-40B4-BE49-F238E27FC236}">
                <a16:creationId xmlns:a16="http://schemas.microsoft.com/office/drawing/2014/main" id="{F66346C9-1BE7-8B37-2C48-293DF9311ECB}"/>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96862" y="1610993"/>
            <a:ext cx="11598275" cy="4531045"/>
          </a:xfrm>
          <a:prstGeom prst="rect">
            <a:avLst/>
          </a:prstGeom>
        </p:spPr>
      </p:pic>
    </p:spTree>
    <p:extLst>
      <p:ext uri="{BB962C8B-B14F-4D97-AF65-F5344CB8AC3E}">
        <p14:creationId xmlns:p14="http://schemas.microsoft.com/office/powerpoint/2010/main" val="2876160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0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B3A2D1A-45FC-4F95-B150-1C13EF2F6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39C3C864-C625-4883-B868-9A4C470F4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291" y="3296652"/>
            <a:ext cx="12202113" cy="3561346"/>
          </a:xfrm>
          <a:custGeom>
            <a:avLst/>
            <a:gdLst>
              <a:gd name="connsiteX0" fmla="*/ 0 w 12202113"/>
              <a:gd name="connsiteY0" fmla="*/ 3188466 h 3188466"/>
              <a:gd name="connsiteX1" fmla="*/ 10116 w 12202113"/>
              <a:gd name="connsiteY1" fmla="*/ 2657641 h 3188466"/>
              <a:gd name="connsiteX2" fmla="*/ 10116 w 12202113"/>
              <a:gd name="connsiteY2" fmla="*/ 0 h 3188466"/>
              <a:gd name="connsiteX3" fmla="*/ 12202113 w 12202113"/>
              <a:gd name="connsiteY3" fmla="*/ 0 h 3188466"/>
              <a:gd name="connsiteX4" fmla="*/ 12202113 w 12202113"/>
              <a:gd name="connsiteY4" fmla="*/ 2879832 h 3188466"/>
              <a:gd name="connsiteX5" fmla="*/ 12198167 w 12202113"/>
              <a:gd name="connsiteY5" fmla="*/ 2880360 h 3188466"/>
              <a:gd name="connsiteX6" fmla="*/ 12122128 w 12202113"/>
              <a:gd name="connsiteY6" fmla="*/ 2887194 h 3188466"/>
              <a:gd name="connsiteX7" fmla="*/ 12028868 w 12202113"/>
              <a:gd name="connsiteY7" fmla="*/ 2911786 h 3188466"/>
              <a:gd name="connsiteX8" fmla="*/ 11995238 w 12202113"/>
              <a:gd name="connsiteY8" fmla="*/ 2914090 h 3188466"/>
              <a:gd name="connsiteX9" fmla="*/ 11996460 w 12202113"/>
              <a:gd name="connsiteY9" fmla="*/ 2918442 h 3188466"/>
              <a:gd name="connsiteX10" fmla="*/ 11983968 w 12202113"/>
              <a:gd name="connsiteY10" fmla="*/ 2918762 h 3188466"/>
              <a:gd name="connsiteX11" fmla="*/ 11956084 w 12202113"/>
              <a:gd name="connsiteY11" fmla="*/ 2918868 h 3188466"/>
              <a:gd name="connsiteX12" fmla="*/ 11872586 w 12202113"/>
              <a:gd name="connsiteY12" fmla="*/ 2920076 h 3188466"/>
              <a:gd name="connsiteX13" fmla="*/ 11849804 w 12202113"/>
              <a:gd name="connsiteY13" fmla="*/ 2928420 h 3188466"/>
              <a:gd name="connsiteX14" fmla="*/ 11828254 w 12202113"/>
              <a:gd name="connsiteY14" fmla="*/ 2928551 h 3188466"/>
              <a:gd name="connsiteX15" fmla="*/ 11703277 w 12202113"/>
              <a:gd name="connsiteY15" fmla="*/ 2939735 h 3188466"/>
              <a:gd name="connsiteX16" fmla="*/ 11686094 w 12202113"/>
              <a:gd name="connsiteY16" fmla="*/ 2940570 h 3188466"/>
              <a:gd name="connsiteX17" fmla="*/ 11676788 w 12202113"/>
              <a:gd name="connsiteY17" fmla="*/ 2944321 h 3188466"/>
              <a:gd name="connsiteX18" fmla="*/ 11643464 w 12202113"/>
              <a:gd name="connsiteY18" fmla="*/ 2945066 h 3188466"/>
              <a:gd name="connsiteX19" fmla="*/ 11641922 w 12202113"/>
              <a:gd name="connsiteY19" fmla="*/ 2947200 h 3188466"/>
              <a:gd name="connsiteX20" fmla="*/ 11532386 w 12202113"/>
              <a:gd name="connsiteY20" fmla="*/ 2965529 h 3188466"/>
              <a:gd name="connsiteX21" fmla="*/ 11513619 w 12202113"/>
              <a:gd name="connsiteY21" fmla="*/ 2968556 h 3188466"/>
              <a:gd name="connsiteX22" fmla="*/ 11497404 w 12202113"/>
              <a:gd name="connsiteY22" fmla="*/ 2967639 h 3188466"/>
              <a:gd name="connsiteX23" fmla="*/ 11407630 w 12202113"/>
              <a:gd name="connsiteY23" fmla="*/ 2970255 h 3188466"/>
              <a:gd name="connsiteX24" fmla="*/ 11386276 w 12202113"/>
              <a:gd name="connsiteY24" fmla="*/ 2968648 h 3188466"/>
              <a:gd name="connsiteX25" fmla="*/ 11377296 w 12202113"/>
              <a:gd name="connsiteY25" fmla="*/ 2965257 h 3188466"/>
              <a:gd name="connsiteX26" fmla="*/ 11342536 w 12202113"/>
              <a:gd name="connsiteY26" fmla="*/ 2971666 h 3188466"/>
              <a:gd name="connsiteX27" fmla="*/ 11288902 w 12202113"/>
              <a:gd name="connsiteY27" fmla="*/ 2976058 h 3188466"/>
              <a:gd name="connsiteX28" fmla="*/ 11263411 w 12202113"/>
              <a:gd name="connsiteY28" fmla="*/ 2979228 h 3188466"/>
              <a:gd name="connsiteX29" fmla="*/ 11242843 w 12202113"/>
              <a:gd name="connsiteY29" fmla="*/ 2977303 h 3188466"/>
              <a:gd name="connsiteX30" fmla="*/ 11125798 w 12202113"/>
              <a:gd name="connsiteY30" fmla="*/ 2976816 h 3188466"/>
              <a:gd name="connsiteX31" fmla="*/ 11098884 w 12202113"/>
              <a:gd name="connsiteY31" fmla="*/ 2973758 h 3188466"/>
              <a:gd name="connsiteX32" fmla="*/ 11086128 w 12202113"/>
              <a:gd name="connsiteY32" fmla="*/ 2967663 h 3188466"/>
              <a:gd name="connsiteX33" fmla="*/ 11076132 w 12202113"/>
              <a:gd name="connsiteY33" fmla="*/ 2969836 h 3188466"/>
              <a:gd name="connsiteX34" fmla="*/ 11005337 w 12202113"/>
              <a:gd name="connsiteY34" fmla="*/ 2970053 h 3188466"/>
              <a:gd name="connsiteX35" fmla="*/ 10959154 w 12202113"/>
              <a:gd name="connsiteY35" fmla="*/ 2970750 h 3188466"/>
              <a:gd name="connsiteX36" fmla="*/ 10956347 w 12202113"/>
              <a:gd name="connsiteY36" fmla="*/ 2979118 h 3188466"/>
              <a:gd name="connsiteX37" fmla="*/ 10915223 w 12202113"/>
              <a:gd name="connsiteY37" fmla="*/ 2982099 h 3188466"/>
              <a:gd name="connsiteX38" fmla="*/ 10871398 w 12202113"/>
              <a:gd name="connsiteY38" fmla="*/ 2976728 h 3188466"/>
              <a:gd name="connsiteX39" fmla="*/ 10819743 w 12202113"/>
              <a:gd name="connsiteY39" fmla="*/ 2977481 h 3188466"/>
              <a:gd name="connsiteX40" fmla="*/ 10788834 w 12202113"/>
              <a:gd name="connsiteY40" fmla="*/ 2977840 h 3188466"/>
              <a:gd name="connsiteX41" fmla="*/ 10707711 w 12202113"/>
              <a:gd name="connsiteY41" fmla="*/ 2985644 h 3188466"/>
              <a:gd name="connsiteX42" fmla="*/ 10576086 w 12202113"/>
              <a:gd name="connsiteY42" fmla="*/ 3015319 h 3188466"/>
              <a:gd name="connsiteX43" fmla="*/ 10534761 w 12202113"/>
              <a:gd name="connsiteY43" fmla="*/ 3019524 h 3188466"/>
              <a:gd name="connsiteX44" fmla="*/ 10527537 w 12202113"/>
              <a:gd name="connsiteY44" fmla="*/ 3017814 h 3188466"/>
              <a:gd name="connsiteX45" fmla="*/ 10321799 w 12202113"/>
              <a:gd name="connsiteY45" fmla="*/ 3035635 h 3188466"/>
              <a:gd name="connsiteX46" fmla="*/ 10284989 w 12202113"/>
              <a:gd name="connsiteY46" fmla="*/ 3036679 h 3188466"/>
              <a:gd name="connsiteX47" fmla="*/ 10257423 w 12202113"/>
              <a:gd name="connsiteY47" fmla="*/ 3036027 h 3188466"/>
              <a:gd name="connsiteX48" fmla="*/ 10191450 w 12202113"/>
              <a:gd name="connsiteY48" fmla="*/ 3041963 h 3188466"/>
              <a:gd name="connsiteX49" fmla="*/ 10083845 w 12202113"/>
              <a:gd name="connsiteY49" fmla="*/ 3054978 h 3188466"/>
              <a:gd name="connsiteX50" fmla="*/ 10060611 w 12202113"/>
              <a:gd name="connsiteY50" fmla="*/ 3057035 h 3188466"/>
              <a:gd name="connsiteX51" fmla="*/ 10039363 w 12202113"/>
              <a:gd name="connsiteY51" fmla="*/ 3055961 h 3188466"/>
              <a:gd name="connsiteX52" fmla="*/ 10033322 w 12202113"/>
              <a:gd name="connsiteY52" fmla="*/ 3053238 h 3188466"/>
              <a:gd name="connsiteX53" fmla="*/ 10020337 w 12202113"/>
              <a:gd name="connsiteY53" fmla="*/ 3053912 h 3188466"/>
              <a:gd name="connsiteX54" fmla="*/ 10016616 w 12202113"/>
              <a:gd name="connsiteY54" fmla="*/ 3053498 h 3188466"/>
              <a:gd name="connsiteX55" fmla="*/ 9995549 w 12202113"/>
              <a:gd name="connsiteY55" fmla="*/ 3051719 h 3188466"/>
              <a:gd name="connsiteX56" fmla="*/ 9957212 w 12202113"/>
              <a:gd name="connsiteY56" fmla="*/ 3062663 h 3188466"/>
              <a:gd name="connsiteX57" fmla="*/ 9904584 w 12202113"/>
              <a:gd name="connsiteY57" fmla="*/ 3063999 h 3188466"/>
              <a:gd name="connsiteX58" fmla="*/ 9713857 w 12202113"/>
              <a:gd name="connsiteY58" fmla="*/ 3087955 h 3188466"/>
              <a:gd name="connsiteX59" fmla="*/ 9678879 w 12202113"/>
              <a:gd name="connsiteY59" fmla="*/ 3079676 h 3188466"/>
              <a:gd name="connsiteX60" fmla="*/ 9598760 w 12202113"/>
              <a:gd name="connsiteY60" fmla="*/ 3085228 h 3188466"/>
              <a:gd name="connsiteX61" fmla="*/ 9488796 w 12202113"/>
              <a:gd name="connsiteY61" fmla="*/ 3115384 h 3188466"/>
              <a:gd name="connsiteX62" fmla="*/ 9341972 w 12202113"/>
              <a:gd name="connsiteY62" fmla="*/ 3126583 h 3188466"/>
              <a:gd name="connsiteX63" fmla="*/ 9333795 w 12202113"/>
              <a:gd name="connsiteY63" fmla="*/ 3132083 h 3188466"/>
              <a:gd name="connsiteX64" fmla="*/ 9321736 w 12202113"/>
              <a:gd name="connsiteY64" fmla="*/ 3135834 h 3188466"/>
              <a:gd name="connsiteX65" fmla="*/ 9319405 w 12202113"/>
              <a:gd name="connsiteY65" fmla="*/ 3135561 h 3188466"/>
              <a:gd name="connsiteX66" fmla="*/ 9302847 w 12202113"/>
              <a:gd name="connsiteY66" fmla="*/ 3137746 h 3188466"/>
              <a:gd name="connsiteX67" fmla="*/ 9300930 w 12202113"/>
              <a:gd name="connsiteY67" fmla="*/ 3139687 h 3188466"/>
              <a:gd name="connsiteX68" fmla="*/ 9290106 w 12202113"/>
              <a:gd name="connsiteY68" fmla="*/ 3141645 h 3188466"/>
              <a:gd name="connsiteX69" fmla="*/ 9270220 w 12202113"/>
              <a:gd name="connsiteY69" fmla="*/ 3146737 h 3188466"/>
              <a:gd name="connsiteX70" fmla="*/ 9265150 w 12202113"/>
              <a:gd name="connsiteY70" fmla="*/ 3146531 h 3188466"/>
              <a:gd name="connsiteX71" fmla="*/ 9233057 w 12202113"/>
              <a:gd name="connsiteY71" fmla="*/ 3152408 h 3188466"/>
              <a:gd name="connsiteX72" fmla="*/ 9231974 w 12202113"/>
              <a:gd name="connsiteY72" fmla="*/ 3151938 h 3188466"/>
              <a:gd name="connsiteX73" fmla="*/ 9220130 w 12202113"/>
              <a:gd name="connsiteY73" fmla="*/ 3151189 h 3188466"/>
              <a:gd name="connsiteX74" fmla="*/ 9198955 w 12202113"/>
              <a:gd name="connsiteY74" fmla="*/ 3151015 h 3188466"/>
              <a:gd name="connsiteX75" fmla="*/ 9142196 w 12202113"/>
              <a:gd name="connsiteY75" fmla="*/ 3143802 h 3188466"/>
              <a:gd name="connsiteX76" fmla="*/ 9108665 w 12202113"/>
              <a:gd name="connsiteY76" fmla="*/ 3149868 h 3188466"/>
              <a:gd name="connsiteX77" fmla="*/ 9014086 w 12202113"/>
              <a:gd name="connsiteY77" fmla="*/ 3150791 h 3188466"/>
              <a:gd name="connsiteX78" fmla="*/ 8915037 w 12202113"/>
              <a:gd name="connsiteY78" fmla="*/ 3140020 h 3188466"/>
              <a:gd name="connsiteX79" fmla="*/ 8815667 w 12202113"/>
              <a:gd name="connsiteY79" fmla="*/ 3138606 h 3188466"/>
              <a:gd name="connsiteX80" fmla="*/ 8779688 w 12202113"/>
              <a:gd name="connsiteY80" fmla="*/ 3138895 h 3188466"/>
              <a:gd name="connsiteX81" fmla="*/ 8715556 w 12202113"/>
              <a:gd name="connsiteY81" fmla="*/ 3135878 h 3188466"/>
              <a:gd name="connsiteX82" fmla="*/ 8686183 w 12202113"/>
              <a:gd name="connsiteY82" fmla="*/ 3132307 h 3188466"/>
              <a:gd name="connsiteX83" fmla="*/ 8684895 w 12202113"/>
              <a:gd name="connsiteY83" fmla="*/ 3132527 h 3188466"/>
              <a:gd name="connsiteX84" fmla="*/ 8682270 w 12202113"/>
              <a:gd name="connsiteY84" fmla="*/ 3130989 h 3188466"/>
              <a:gd name="connsiteX85" fmla="*/ 8676836 w 12202113"/>
              <a:gd name="connsiteY85" fmla="*/ 3130278 h 3188466"/>
              <a:gd name="connsiteX86" fmla="*/ 8662002 w 12202113"/>
              <a:gd name="connsiteY86" fmla="*/ 3130735 h 3188466"/>
              <a:gd name="connsiteX87" fmla="*/ 8656423 w 12202113"/>
              <a:gd name="connsiteY87" fmla="*/ 3131304 h 3188466"/>
              <a:gd name="connsiteX88" fmla="*/ 8648261 w 12202113"/>
              <a:gd name="connsiteY88" fmla="*/ 3131294 h 3188466"/>
              <a:gd name="connsiteX89" fmla="*/ 8648057 w 12202113"/>
              <a:gd name="connsiteY89" fmla="*/ 3131167 h 3188466"/>
              <a:gd name="connsiteX90" fmla="*/ 8640412 w 12202113"/>
              <a:gd name="connsiteY90" fmla="*/ 3131403 h 3188466"/>
              <a:gd name="connsiteX91" fmla="*/ 8603003 w 12202113"/>
              <a:gd name="connsiteY91" fmla="*/ 3134155 h 3188466"/>
              <a:gd name="connsiteX92" fmla="*/ 8553571 w 12202113"/>
              <a:gd name="connsiteY92" fmla="*/ 3122125 h 3188466"/>
              <a:gd name="connsiteX93" fmla="*/ 8533128 w 12202113"/>
              <a:gd name="connsiteY93" fmla="*/ 3120039 h 3188466"/>
              <a:gd name="connsiteX94" fmla="*/ 8522209 w 12202113"/>
              <a:gd name="connsiteY94" fmla="*/ 3118252 h 3188466"/>
              <a:gd name="connsiteX95" fmla="*/ 8521532 w 12202113"/>
              <a:gd name="connsiteY95" fmla="*/ 3117705 h 3188466"/>
              <a:gd name="connsiteX96" fmla="*/ 8485667 w 12202113"/>
              <a:gd name="connsiteY96" fmla="*/ 3120406 h 3188466"/>
              <a:gd name="connsiteX97" fmla="*/ 8480905 w 12202113"/>
              <a:gd name="connsiteY97" fmla="*/ 3119749 h 3188466"/>
              <a:gd name="connsiteX98" fmla="*/ 8457530 w 12202113"/>
              <a:gd name="connsiteY98" fmla="*/ 3122810 h 3188466"/>
              <a:gd name="connsiteX99" fmla="*/ 8445451 w 12202113"/>
              <a:gd name="connsiteY99" fmla="*/ 3123697 h 3188466"/>
              <a:gd name="connsiteX100" fmla="*/ 8442039 w 12202113"/>
              <a:gd name="connsiteY100" fmla="*/ 3125378 h 3188466"/>
              <a:gd name="connsiteX101" fmla="*/ 8424215 w 12202113"/>
              <a:gd name="connsiteY101" fmla="*/ 3125963 h 3188466"/>
              <a:gd name="connsiteX102" fmla="*/ 8422165 w 12202113"/>
              <a:gd name="connsiteY102" fmla="*/ 3125491 h 3188466"/>
              <a:gd name="connsiteX103" fmla="*/ 8407465 w 12202113"/>
              <a:gd name="connsiteY103" fmla="*/ 3127979 h 3188466"/>
              <a:gd name="connsiteX104" fmla="*/ 8395146 w 12202113"/>
              <a:gd name="connsiteY104" fmla="*/ 3132488 h 3188466"/>
              <a:gd name="connsiteX105" fmla="*/ 8243538 w 12202113"/>
              <a:gd name="connsiteY105" fmla="*/ 3129873 h 3188466"/>
              <a:gd name="connsiteX106" fmla="*/ 8112685 w 12202113"/>
              <a:gd name="connsiteY106" fmla="*/ 3148698 h 3188466"/>
              <a:gd name="connsiteX107" fmla="*/ 8026741 w 12202113"/>
              <a:gd name="connsiteY107" fmla="*/ 3154015 h 3188466"/>
              <a:gd name="connsiteX108" fmla="*/ 8030400 w 12202113"/>
              <a:gd name="connsiteY108" fmla="*/ 3146736 h 3188466"/>
              <a:gd name="connsiteX109" fmla="*/ 8002987 w 12202113"/>
              <a:gd name="connsiteY109" fmla="*/ 3135663 h 3188466"/>
              <a:gd name="connsiteX110" fmla="*/ 7798568 w 12202113"/>
              <a:gd name="connsiteY110" fmla="*/ 3141249 h 3188466"/>
              <a:gd name="connsiteX111" fmla="*/ 7746353 w 12202113"/>
              <a:gd name="connsiteY111" fmla="*/ 3137755 h 3188466"/>
              <a:gd name="connsiteX112" fmla="*/ 7700395 w 12202113"/>
              <a:gd name="connsiteY112" fmla="*/ 3144729 h 3188466"/>
              <a:gd name="connsiteX113" fmla="*/ 7681335 w 12202113"/>
              <a:gd name="connsiteY113" fmla="*/ 3141120 h 3188466"/>
              <a:gd name="connsiteX114" fmla="*/ 7678044 w 12202113"/>
              <a:gd name="connsiteY114" fmla="*/ 3140387 h 3188466"/>
              <a:gd name="connsiteX115" fmla="*/ 7664890 w 12202113"/>
              <a:gd name="connsiteY115" fmla="*/ 3139855 h 3188466"/>
              <a:gd name="connsiteX116" fmla="*/ 7661183 w 12202113"/>
              <a:gd name="connsiteY116" fmla="*/ 3136706 h 3188466"/>
              <a:gd name="connsiteX117" fmla="*/ 7641383 w 12202113"/>
              <a:gd name="connsiteY117" fmla="*/ 3133755 h 3188466"/>
              <a:gd name="connsiteX118" fmla="*/ 7617169 w 12202113"/>
              <a:gd name="connsiteY118" fmla="*/ 3133614 h 3188466"/>
              <a:gd name="connsiteX119" fmla="*/ 7531143 w 12202113"/>
              <a:gd name="connsiteY119" fmla="*/ 3132781 h 3188466"/>
              <a:gd name="connsiteX120" fmla="*/ 7517113 w 12202113"/>
              <a:gd name="connsiteY120" fmla="*/ 3134483 h 3188466"/>
              <a:gd name="connsiteX121" fmla="*/ 7471320 w 12202113"/>
              <a:gd name="connsiteY121" fmla="*/ 3131645 h 3188466"/>
              <a:gd name="connsiteX122" fmla="*/ 7430512 w 12202113"/>
              <a:gd name="connsiteY122" fmla="*/ 3131007 h 3188466"/>
              <a:gd name="connsiteX123" fmla="*/ 7404071 w 12202113"/>
              <a:gd name="connsiteY123" fmla="*/ 3132361 h 3188466"/>
              <a:gd name="connsiteX124" fmla="*/ 7397140 w 12202113"/>
              <a:gd name="connsiteY124" fmla="*/ 3131239 h 3188466"/>
              <a:gd name="connsiteX125" fmla="*/ 7370514 w 12202113"/>
              <a:gd name="connsiteY125" fmla="*/ 3130516 h 3188466"/>
              <a:gd name="connsiteX126" fmla="*/ 7356953 w 12202113"/>
              <a:gd name="connsiteY126" fmla="*/ 3132179 h 3188466"/>
              <a:gd name="connsiteX127" fmla="*/ 7343567 w 12202113"/>
              <a:gd name="connsiteY127" fmla="*/ 3128350 h 3188466"/>
              <a:gd name="connsiteX128" fmla="*/ 7340295 w 12202113"/>
              <a:gd name="connsiteY128" fmla="*/ 3125545 h 3188466"/>
              <a:gd name="connsiteX129" fmla="*/ 7321348 w 12202113"/>
              <a:gd name="connsiteY129" fmla="*/ 3126804 h 3188466"/>
              <a:gd name="connsiteX130" fmla="*/ 7305815 w 12202113"/>
              <a:gd name="connsiteY130" fmla="*/ 3124063 h 3188466"/>
              <a:gd name="connsiteX131" fmla="*/ 7292274 w 12202113"/>
              <a:gd name="connsiteY131" fmla="*/ 3125855 h 3188466"/>
              <a:gd name="connsiteX132" fmla="*/ 7286654 w 12202113"/>
              <a:gd name="connsiteY132" fmla="*/ 3125451 h 3188466"/>
              <a:gd name="connsiteX133" fmla="*/ 7272685 w 12202113"/>
              <a:gd name="connsiteY133" fmla="*/ 3124094 h 3188466"/>
              <a:gd name="connsiteX134" fmla="*/ 7248584 w 12202113"/>
              <a:gd name="connsiteY134" fmla="*/ 3121080 h 3188466"/>
              <a:gd name="connsiteX135" fmla="*/ 7241065 w 12202113"/>
              <a:gd name="connsiteY135" fmla="*/ 3120661 h 3188466"/>
              <a:gd name="connsiteX136" fmla="*/ 7224696 w 12202113"/>
              <a:gd name="connsiteY136" fmla="*/ 3116051 h 3188466"/>
              <a:gd name="connsiteX137" fmla="*/ 7193009 w 12202113"/>
              <a:gd name="connsiteY137" fmla="*/ 3112108 h 3188466"/>
              <a:gd name="connsiteX138" fmla="*/ 7137220 w 12202113"/>
              <a:gd name="connsiteY138" fmla="*/ 3098354 h 3188466"/>
              <a:gd name="connsiteX139" fmla="*/ 7104427 w 12202113"/>
              <a:gd name="connsiteY139" fmla="*/ 3091790 h 3188466"/>
              <a:gd name="connsiteX140" fmla="*/ 7082240 w 12202113"/>
              <a:gd name="connsiteY140" fmla="*/ 3085740 h 3188466"/>
              <a:gd name="connsiteX141" fmla="*/ 7016754 w 12202113"/>
              <a:gd name="connsiteY141" fmla="*/ 3077196 h 3188466"/>
              <a:gd name="connsiteX142" fmla="*/ 6904436 w 12202113"/>
              <a:gd name="connsiteY142" fmla="*/ 3065900 h 3188466"/>
              <a:gd name="connsiteX143" fmla="*/ 6881434 w 12202113"/>
              <a:gd name="connsiteY143" fmla="*/ 3062865 h 3188466"/>
              <a:gd name="connsiteX144" fmla="*/ 6865273 w 12202113"/>
              <a:gd name="connsiteY144" fmla="*/ 3057749 h 3188466"/>
              <a:gd name="connsiteX145" fmla="*/ 6864671 w 12202113"/>
              <a:gd name="connsiteY145" fmla="*/ 3054378 h 3188466"/>
              <a:gd name="connsiteX146" fmla="*/ 6852599 w 12202113"/>
              <a:gd name="connsiteY146" fmla="*/ 3052306 h 3188466"/>
              <a:gd name="connsiteX147" fmla="*/ 6850143 w 12202113"/>
              <a:gd name="connsiteY147" fmla="*/ 3051232 h 3188466"/>
              <a:gd name="connsiteX148" fmla="*/ 6835301 w 12202113"/>
              <a:gd name="connsiteY148" fmla="*/ 3045593 h 3188466"/>
              <a:gd name="connsiteX149" fmla="*/ 6784871 w 12202113"/>
              <a:gd name="connsiteY149" fmla="*/ 3046562 h 3188466"/>
              <a:gd name="connsiteX150" fmla="*/ 6738245 w 12202113"/>
              <a:gd name="connsiteY150" fmla="*/ 3037055 h 3188466"/>
              <a:gd name="connsiteX151" fmla="*/ 6537703 w 12202113"/>
              <a:gd name="connsiteY151" fmla="*/ 3017736 h 3188466"/>
              <a:gd name="connsiteX152" fmla="*/ 6521858 w 12202113"/>
              <a:gd name="connsiteY152" fmla="*/ 3004158 h 3188466"/>
              <a:gd name="connsiteX153" fmla="*/ 6445069 w 12202113"/>
              <a:gd name="connsiteY153" fmla="*/ 2992470 h 3188466"/>
              <a:gd name="connsiteX154" fmla="*/ 6302447 w 12202113"/>
              <a:gd name="connsiteY154" fmla="*/ 2994274 h 3188466"/>
              <a:gd name="connsiteX155" fmla="*/ 6160029 w 12202113"/>
              <a:gd name="connsiteY155" fmla="*/ 2973666 h 3188466"/>
              <a:gd name="connsiteX156" fmla="*/ 6144046 w 12202113"/>
              <a:gd name="connsiteY156" fmla="*/ 2976380 h 3188466"/>
              <a:gd name="connsiteX157" fmla="*/ 6127670 w 12202113"/>
              <a:gd name="connsiteY157" fmla="*/ 2976929 h 3188466"/>
              <a:gd name="connsiteX158" fmla="*/ 6126155 w 12202113"/>
              <a:gd name="connsiteY158" fmla="*/ 2976245 h 3188466"/>
              <a:gd name="connsiteX159" fmla="*/ 6108575 w 12202113"/>
              <a:gd name="connsiteY159" fmla="*/ 2974651 h 3188466"/>
              <a:gd name="connsiteX160" fmla="*/ 6103746 w 12202113"/>
              <a:gd name="connsiteY160" fmla="*/ 2975803 h 3188466"/>
              <a:gd name="connsiteX161" fmla="*/ 6091377 w 12202113"/>
              <a:gd name="connsiteY161" fmla="*/ 2975180 h 3188466"/>
              <a:gd name="connsiteX162" fmla="*/ 6066183 w 12202113"/>
              <a:gd name="connsiteY162" fmla="*/ 2975222 h 3188466"/>
              <a:gd name="connsiteX163" fmla="*/ 6063287 w 12202113"/>
              <a:gd name="connsiteY163" fmla="*/ 2974353 h 3188466"/>
              <a:gd name="connsiteX164" fmla="*/ 6054813 w 12202113"/>
              <a:gd name="connsiteY164" fmla="*/ 2974911 h 3188466"/>
              <a:gd name="connsiteX165" fmla="*/ 6050809 w 12202113"/>
              <a:gd name="connsiteY165" fmla="*/ 2973985 h 3188466"/>
              <a:gd name="connsiteX166" fmla="*/ 6013979 w 12202113"/>
              <a:gd name="connsiteY166" fmla="*/ 2974553 h 3188466"/>
              <a:gd name="connsiteX167" fmla="*/ 6013800 w 12202113"/>
              <a:gd name="connsiteY167" fmla="*/ 2973973 h 3188466"/>
              <a:gd name="connsiteX168" fmla="*/ 6004866 w 12202113"/>
              <a:gd name="connsiteY168" fmla="*/ 2971570 h 3188466"/>
              <a:gd name="connsiteX169" fmla="*/ 5987036 w 12202113"/>
              <a:gd name="connsiteY169" fmla="*/ 2968315 h 3188466"/>
              <a:gd name="connsiteX170" fmla="*/ 5950027 w 12202113"/>
              <a:gd name="connsiteY170" fmla="*/ 2953546 h 3188466"/>
              <a:gd name="connsiteX171" fmla="*/ 5911668 w 12202113"/>
              <a:gd name="connsiteY171" fmla="*/ 2954074 h 3188466"/>
              <a:gd name="connsiteX172" fmla="*/ 5904110 w 12202113"/>
              <a:gd name="connsiteY172" fmla="*/ 2953861 h 3188466"/>
              <a:gd name="connsiteX173" fmla="*/ 5904026 w 12202113"/>
              <a:gd name="connsiteY173" fmla="*/ 2953724 h 3188466"/>
              <a:gd name="connsiteX174" fmla="*/ 5896189 w 12202113"/>
              <a:gd name="connsiteY174" fmla="*/ 2953236 h 3188466"/>
              <a:gd name="connsiteX175" fmla="*/ 5890331 w 12202113"/>
              <a:gd name="connsiteY175" fmla="*/ 2953471 h 3188466"/>
              <a:gd name="connsiteX176" fmla="*/ 5875672 w 12202113"/>
              <a:gd name="connsiteY176" fmla="*/ 2953056 h 3188466"/>
              <a:gd name="connsiteX177" fmla="*/ 5871070 w 12202113"/>
              <a:gd name="connsiteY177" fmla="*/ 2952035 h 3188466"/>
              <a:gd name="connsiteX178" fmla="*/ 5869888 w 12202113"/>
              <a:gd name="connsiteY178" fmla="*/ 2950364 h 3188466"/>
              <a:gd name="connsiteX179" fmla="*/ 5868461 w 12202113"/>
              <a:gd name="connsiteY179" fmla="*/ 2950506 h 3188466"/>
              <a:gd name="connsiteX180" fmla="*/ 5843343 w 12202113"/>
              <a:gd name="connsiteY180" fmla="*/ 2945262 h 3188466"/>
              <a:gd name="connsiteX181" fmla="*/ 5784331 w 12202113"/>
              <a:gd name="connsiteY181" fmla="*/ 2938531 h 3188466"/>
              <a:gd name="connsiteX182" fmla="*/ 5749498 w 12202113"/>
              <a:gd name="connsiteY182" fmla="*/ 2936713 h 3188466"/>
              <a:gd name="connsiteX183" fmla="*/ 5655214 w 12202113"/>
              <a:gd name="connsiteY183" fmla="*/ 2929503 h 3188466"/>
              <a:gd name="connsiteX184" fmla="*/ 5561446 w 12202113"/>
              <a:gd name="connsiteY184" fmla="*/ 2920575 h 3188466"/>
              <a:gd name="connsiteX185" fmla="*/ 5519456 w 12202113"/>
              <a:gd name="connsiteY185" fmla="*/ 2906631 h 3188466"/>
              <a:gd name="connsiteX186" fmla="*/ 5514099 w 12202113"/>
              <a:gd name="connsiteY186" fmla="*/ 2906097 h 3188466"/>
              <a:gd name="connsiteX187" fmla="*/ 5499273 w 12202113"/>
              <a:gd name="connsiteY187" fmla="*/ 2907057 h 3188466"/>
              <a:gd name="connsiteX188" fmla="*/ 5493664 w 12202113"/>
              <a:gd name="connsiteY188" fmla="*/ 2907817 h 3188466"/>
              <a:gd name="connsiteX189" fmla="*/ 5485530 w 12202113"/>
              <a:gd name="connsiteY189" fmla="*/ 2908080 h 3188466"/>
              <a:gd name="connsiteX190" fmla="*/ 5485337 w 12202113"/>
              <a:gd name="connsiteY190" fmla="*/ 2907959 h 3188466"/>
              <a:gd name="connsiteX191" fmla="*/ 5477696 w 12202113"/>
              <a:gd name="connsiteY191" fmla="*/ 2908455 h 3188466"/>
              <a:gd name="connsiteX192" fmla="*/ 5440170 w 12202113"/>
              <a:gd name="connsiteY192" fmla="*/ 2912482 h 3188466"/>
              <a:gd name="connsiteX193" fmla="*/ 5391911 w 12202113"/>
              <a:gd name="connsiteY193" fmla="*/ 2902040 h 3188466"/>
              <a:gd name="connsiteX194" fmla="*/ 5371708 w 12202113"/>
              <a:gd name="connsiteY194" fmla="*/ 2900629 h 3188466"/>
              <a:gd name="connsiteX195" fmla="*/ 5360976 w 12202113"/>
              <a:gd name="connsiteY195" fmla="*/ 2899197 h 3188466"/>
              <a:gd name="connsiteX196" fmla="*/ 5360345 w 12202113"/>
              <a:gd name="connsiteY196" fmla="*/ 2898671 h 3188466"/>
              <a:gd name="connsiteX197" fmla="*/ 5324367 w 12202113"/>
              <a:gd name="connsiteY197" fmla="*/ 2902593 h 3188466"/>
              <a:gd name="connsiteX198" fmla="*/ 5319673 w 12202113"/>
              <a:gd name="connsiteY198" fmla="*/ 2902094 h 3188466"/>
              <a:gd name="connsiteX199" fmla="*/ 5296114 w 12202113"/>
              <a:gd name="connsiteY199" fmla="*/ 2905958 h 3188466"/>
              <a:gd name="connsiteX200" fmla="*/ 5283999 w 12202113"/>
              <a:gd name="connsiteY200" fmla="*/ 2907258 h 3188466"/>
              <a:gd name="connsiteX201" fmla="*/ 5280460 w 12202113"/>
              <a:gd name="connsiteY201" fmla="*/ 2909063 h 3188466"/>
              <a:gd name="connsiteX202" fmla="*/ 5262637 w 12202113"/>
              <a:gd name="connsiteY202" fmla="*/ 2910250 h 3188466"/>
              <a:gd name="connsiteX203" fmla="*/ 5260635 w 12202113"/>
              <a:gd name="connsiteY203" fmla="*/ 2909845 h 3188466"/>
              <a:gd name="connsiteX204" fmla="*/ 5245770 w 12202113"/>
              <a:gd name="connsiteY204" fmla="*/ 2912842 h 3188466"/>
              <a:gd name="connsiteX205" fmla="*/ 5233108 w 12202113"/>
              <a:gd name="connsiteY205" fmla="*/ 2917794 h 3188466"/>
              <a:gd name="connsiteX206" fmla="*/ 5082201 w 12202113"/>
              <a:gd name="connsiteY206" fmla="*/ 2920260 h 3188466"/>
              <a:gd name="connsiteX207" fmla="*/ 4939211 w 12202113"/>
              <a:gd name="connsiteY207" fmla="*/ 2931760 h 3188466"/>
              <a:gd name="connsiteX208" fmla="*/ 4794309 w 12202113"/>
              <a:gd name="connsiteY208" fmla="*/ 2937227 h 3188466"/>
              <a:gd name="connsiteX209" fmla="*/ 4637676 w 12202113"/>
              <a:gd name="connsiteY209" fmla="*/ 2946666 h 3188466"/>
              <a:gd name="connsiteX210" fmla="*/ 4585922 w 12202113"/>
              <a:gd name="connsiteY210" fmla="*/ 2944906 h 3188466"/>
              <a:gd name="connsiteX211" fmla="*/ 4539516 w 12202113"/>
              <a:gd name="connsiteY211" fmla="*/ 2953466 h 3188466"/>
              <a:gd name="connsiteX212" fmla="*/ 4520819 w 12202113"/>
              <a:gd name="connsiteY212" fmla="*/ 2950477 h 3188466"/>
              <a:gd name="connsiteX213" fmla="*/ 4517604 w 12202113"/>
              <a:gd name="connsiteY213" fmla="*/ 2949852 h 3188466"/>
              <a:gd name="connsiteX214" fmla="*/ 4504537 w 12202113"/>
              <a:gd name="connsiteY214" fmla="*/ 2949759 h 3188466"/>
              <a:gd name="connsiteX215" fmla="*/ 4501104 w 12202113"/>
              <a:gd name="connsiteY215" fmla="*/ 2946715 h 3188466"/>
              <a:gd name="connsiteX216" fmla="*/ 4342695 w 12202113"/>
              <a:gd name="connsiteY216" fmla="*/ 2951638 h 3188466"/>
              <a:gd name="connsiteX217" fmla="*/ 4274096 w 12202113"/>
              <a:gd name="connsiteY217" fmla="*/ 2953640 h 3188466"/>
              <a:gd name="connsiteX218" fmla="*/ 4248170 w 12202113"/>
              <a:gd name="connsiteY218" fmla="*/ 2951384 h 3188466"/>
              <a:gd name="connsiteX219" fmla="*/ 4147924 w 12202113"/>
              <a:gd name="connsiteY219" fmla="*/ 2945945 h 3188466"/>
              <a:gd name="connsiteX220" fmla="*/ 4061825 w 12202113"/>
              <a:gd name="connsiteY220" fmla="*/ 2944206 h 3188466"/>
              <a:gd name="connsiteX221" fmla="*/ 3998557 w 12202113"/>
              <a:gd name="connsiteY221" fmla="*/ 2955821 h 3188466"/>
              <a:gd name="connsiteX222" fmla="*/ 3993107 w 12202113"/>
              <a:gd name="connsiteY222" fmla="*/ 2953708 h 3188466"/>
              <a:gd name="connsiteX223" fmla="*/ 3949713 w 12202113"/>
              <a:gd name="connsiteY223" fmla="*/ 2955441 h 3188466"/>
              <a:gd name="connsiteX224" fmla="*/ 3797284 w 12202113"/>
              <a:gd name="connsiteY224" fmla="*/ 2977037 h 3188466"/>
              <a:gd name="connsiteX225" fmla="*/ 3712498 w 12202113"/>
              <a:gd name="connsiteY225" fmla="*/ 2979996 h 3188466"/>
              <a:gd name="connsiteX226" fmla="*/ 3682471 w 12202113"/>
              <a:gd name="connsiteY226" fmla="*/ 2978543 h 3188466"/>
              <a:gd name="connsiteX227" fmla="*/ 3632163 w 12202113"/>
              <a:gd name="connsiteY227" fmla="*/ 2976264 h 3188466"/>
              <a:gd name="connsiteX228" fmla="*/ 3594728 w 12202113"/>
              <a:gd name="connsiteY228" fmla="*/ 2968398 h 3188466"/>
              <a:gd name="connsiteX229" fmla="*/ 3552594 w 12202113"/>
              <a:gd name="connsiteY229" fmla="*/ 2968934 h 3188466"/>
              <a:gd name="connsiteX230" fmla="*/ 3542589 w 12202113"/>
              <a:gd name="connsiteY230" fmla="*/ 2977031 h 3188466"/>
              <a:gd name="connsiteX231" fmla="*/ 3497591 w 12202113"/>
              <a:gd name="connsiteY231" fmla="*/ 2975018 h 3188466"/>
              <a:gd name="connsiteX232" fmla="*/ 3429352 w 12202113"/>
              <a:gd name="connsiteY232" fmla="*/ 2971090 h 3188466"/>
              <a:gd name="connsiteX233" fmla="*/ 3389938 w 12202113"/>
              <a:gd name="connsiteY233" fmla="*/ 2970884 h 3188466"/>
              <a:gd name="connsiteX234" fmla="*/ 3282344 w 12202113"/>
              <a:gd name="connsiteY234" fmla="*/ 2968084 h 3188466"/>
              <a:gd name="connsiteX235" fmla="*/ 3174624 w 12202113"/>
              <a:gd name="connsiteY235" fmla="*/ 2963576 h 3188466"/>
              <a:gd name="connsiteX236" fmla="*/ 3111077 w 12202113"/>
              <a:gd name="connsiteY236" fmla="*/ 2951285 h 3188466"/>
              <a:gd name="connsiteX237" fmla="*/ 3022501 w 12202113"/>
              <a:gd name="connsiteY237" fmla="*/ 2948619 h 3188466"/>
              <a:gd name="connsiteX238" fmla="*/ 3007714 w 12202113"/>
              <a:gd name="connsiteY238" fmla="*/ 2946762 h 3188466"/>
              <a:gd name="connsiteX239" fmla="*/ 2903098 w 12202113"/>
              <a:gd name="connsiteY239" fmla="*/ 2940576 h 3188466"/>
              <a:gd name="connsiteX240" fmla="*/ 2781591 w 12202113"/>
              <a:gd name="connsiteY240" fmla="*/ 2946394 h 3188466"/>
              <a:gd name="connsiteX241" fmla="*/ 2627942 w 12202113"/>
              <a:gd name="connsiteY241" fmla="*/ 2919996 h 3188466"/>
              <a:gd name="connsiteX242" fmla="*/ 2354959 w 12202113"/>
              <a:gd name="connsiteY242" fmla="*/ 2882080 h 3188466"/>
              <a:gd name="connsiteX243" fmla="*/ 2063184 w 12202113"/>
              <a:gd name="connsiteY243" fmla="*/ 2879109 h 3188466"/>
              <a:gd name="connsiteX244" fmla="*/ 1986946 w 12202113"/>
              <a:gd name="connsiteY244" fmla="*/ 2887619 h 3188466"/>
              <a:gd name="connsiteX245" fmla="*/ 1763479 w 12202113"/>
              <a:gd name="connsiteY245" fmla="*/ 2909077 h 3188466"/>
              <a:gd name="connsiteX246" fmla="*/ 1537980 w 12202113"/>
              <a:gd name="connsiteY246" fmla="*/ 2960398 h 3188466"/>
              <a:gd name="connsiteX247" fmla="*/ 1395229 w 12202113"/>
              <a:gd name="connsiteY247" fmla="*/ 2975625 h 3188466"/>
              <a:gd name="connsiteX248" fmla="*/ 1327834 w 12202113"/>
              <a:gd name="connsiteY248" fmla="*/ 2989485 h 3188466"/>
              <a:gd name="connsiteX249" fmla="*/ 1280757 w 12202113"/>
              <a:gd name="connsiteY249" fmla="*/ 2992959 h 3188466"/>
              <a:gd name="connsiteX250" fmla="*/ 1252582 w 12202113"/>
              <a:gd name="connsiteY250" fmla="*/ 2995877 h 3188466"/>
              <a:gd name="connsiteX251" fmla="*/ 1204670 w 12202113"/>
              <a:gd name="connsiteY251" fmla="*/ 3014826 h 3188466"/>
              <a:gd name="connsiteX252" fmla="*/ 1020457 w 12202113"/>
              <a:gd name="connsiteY252" fmla="*/ 3031603 h 3188466"/>
              <a:gd name="connsiteX253" fmla="*/ 843248 w 12202113"/>
              <a:gd name="connsiteY253" fmla="*/ 3026954 h 3188466"/>
              <a:gd name="connsiteX254" fmla="*/ 583517 w 12202113"/>
              <a:gd name="connsiteY254" fmla="*/ 3089095 h 3188466"/>
              <a:gd name="connsiteX255" fmla="*/ 556836 w 12202113"/>
              <a:gd name="connsiteY255" fmla="*/ 3094374 h 3188466"/>
              <a:gd name="connsiteX256" fmla="*/ 412089 w 12202113"/>
              <a:gd name="connsiteY256" fmla="*/ 3121334 h 3188466"/>
              <a:gd name="connsiteX257" fmla="*/ 83929 w 12202113"/>
              <a:gd name="connsiteY257" fmla="*/ 3150566 h 3188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Lst>
            <a:rect l="l" t="t" r="r" b="b"/>
            <a:pathLst>
              <a:path w="12202113" h="3188466">
                <a:moveTo>
                  <a:pt x="0" y="3188466"/>
                </a:moveTo>
                <a:lnTo>
                  <a:pt x="10116" y="2657641"/>
                </a:lnTo>
                <a:lnTo>
                  <a:pt x="10116" y="0"/>
                </a:lnTo>
                <a:lnTo>
                  <a:pt x="12202113" y="0"/>
                </a:lnTo>
                <a:lnTo>
                  <a:pt x="12202113" y="2879832"/>
                </a:lnTo>
                <a:lnTo>
                  <a:pt x="12198167" y="2880360"/>
                </a:lnTo>
                <a:cubicBezTo>
                  <a:pt x="12163116" y="2884349"/>
                  <a:pt x="12143771" y="2884544"/>
                  <a:pt x="12122128" y="2887194"/>
                </a:cubicBezTo>
                <a:cubicBezTo>
                  <a:pt x="12087086" y="2893347"/>
                  <a:pt x="12050015" y="2907304"/>
                  <a:pt x="12028868" y="2911786"/>
                </a:cubicBezTo>
                <a:lnTo>
                  <a:pt x="11995238" y="2914090"/>
                </a:lnTo>
                <a:lnTo>
                  <a:pt x="11996460" y="2918442"/>
                </a:lnTo>
                <a:lnTo>
                  <a:pt x="11983968" y="2918762"/>
                </a:lnTo>
                <a:lnTo>
                  <a:pt x="11956084" y="2918868"/>
                </a:lnTo>
                <a:cubicBezTo>
                  <a:pt x="11938684" y="2919526"/>
                  <a:pt x="11890300" y="2918483"/>
                  <a:pt x="11872586" y="2920076"/>
                </a:cubicBezTo>
                <a:cubicBezTo>
                  <a:pt x="11867476" y="2924717"/>
                  <a:pt x="11859589" y="2927247"/>
                  <a:pt x="11849804" y="2928420"/>
                </a:cubicBezTo>
                <a:lnTo>
                  <a:pt x="11828254" y="2928551"/>
                </a:lnTo>
                <a:lnTo>
                  <a:pt x="11703277" y="2939735"/>
                </a:lnTo>
                <a:lnTo>
                  <a:pt x="11686094" y="2940570"/>
                </a:lnTo>
                <a:lnTo>
                  <a:pt x="11676788" y="2944321"/>
                </a:lnTo>
                <a:cubicBezTo>
                  <a:pt x="11669684" y="2945069"/>
                  <a:pt x="11649276" y="2944585"/>
                  <a:pt x="11643464" y="2945066"/>
                </a:cubicBezTo>
                <a:lnTo>
                  <a:pt x="11641922" y="2947200"/>
                </a:lnTo>
                <a:cubicBezTo>
                  <a:pt x="11623408" y="2950611"/>
                  <a:pt x="11553770" y="2961969"/>
                  <a:pt x="11532386" y="2965529"/>
                </a:cubicBezTo>
                <a:cubicBezTo>
                  <a:pt x="11528114" y="2962248"/>
                  <a:pt x="11518548" y="2967430"/>
                  <a:pt x="11513619" y="2968556"/>
                </a:cubicBezTo>
                <a:cubicBezTo>
                  <a:pt x="11512856" y="2966346"/>
                  <a:pt x="11500924" y="2965672"/>
                  <a:pt x="11497404" y="2967639"/>
                </a:cubicBezTo>
                <a:cubicBezTo>
                  <a:pt x="11413522" y="2978420"/>
                  <a:pt x="11455510" y="2956141"/>
                  <a:pt x="11407630" y="2970255"/>
                </a:cubicBezTo>
                <a:cubicBezTo>
                  <a:pt x="11399160" y="2971190"/>
                  <a:pt x="11392296" y="2970299"/>
                  <a:pt x="11386276" y="2968648"/>
                </a:cubicBezTo>
                <a:lnTo>
                  <a:pt x="11377296" y="2965257"/>
                </a:lnTo>
                <a:lnTo>
                  <a:pt x="11342536" y="2971666"/>
                </a:lnTo>
                <a:cubicBezTo>
                  <a:pt x="11325414" y="2973900"/>
                  <a:pt x="11307393" y="2975381"/>
                  <a:pt x="11288902" y="2976058"/>
                </a:cubicBezTo>
                <a:cubicBezTo>
                  <a:pt x="11284753" y="2971542"/>
                  <a:pt x="11270239" y="2977957"/>
                  <a:pt x="11263411" y="2979228"/>
                </a:cubicBezTo>
                <a:cubicBezTo>
                  <a:pt x="11263340" y="2976278"/>
                  <a:pt x="11248212" y="2974865"/>
                  <a:pt x="11242843" y="2977303"/>
                </a:cubicBezTo>
                <a:cubicBezTo>
                  <a:pt x="11130019" y="2987845"/>
                  <a:pt x="11193504" y="2960297"/>
                  <a:pt x="11125798" y="2976816"/>
                </a:cubicBezTo>
                <a:cubicBezTo>
                  <a:pt x="11114472" y="2977677"/>
                  <a:pt x="11105974" y="2976199"/>
                  <a:pt x="11098884" y="2973758"/>
                </a:cubicBezTo>
                <a:lnTo>
                  <a:pt x="11086128" y="2967663"/>
                </a:lnTo>
                <a:lnTo>
                  <a:pt x="11076132" y="2969836"/>
                </a:lnTo>
                <a:cubicBezTo>
                  <a:pt x="11038408" y="2970007"/>
                  <a:pt x="11027285" y="2963760"/>
                  <a:pt x="11005337" y="2970053"/>
                </a:cubicBezTo>
                <a:cubicBezTo>
                  <a:pt x="10972902" y="2956973"/>
                  <a:pt x="10983824" y="2968749"/>
                  <a:pt x="10959154" y="2970750"/>
                </a:cubicBezTo>
                <a:cubicBezTo>
                  <a:pt x="10939692" y="2973358"/>
                  <a:pt x="10975422" y="2978377"/>
                  <a:pt x="10956347" y="2979118"/>
                </a:cubicBezTo>
                <a:cubicBezTo>
                  <a:pt x="10935712" y="2975741"/>
                  <a:pt x="10936682" y="2986229"/>
                  <a:pt x="10915223" y="2982099"/>
                </a:cubicBezTo>
                <a:cubicBezTo>
                  <a:pt x="10920436" y="2974198"/>
                  <a:pt x="10872877" y="2983630"/>
                  <a:pt x="10871398" y="2976728"/>
                </a:cubicBezTo>
                <a:cubicBezTo>
                  <a:pt x="10853171" y="2986599"/>
                  <a:pt x="10844013" y="2974439"/>
                  <a:pt x="10819743" y="2977481"/>
                </a:cubicBezTo>
                <a:cubicBezTo>
                  <a:pt x="10808314" y="2981215"/>
                  <a:pt x="10800068" y="2981856"/>
                  <a:pt x="10788834" y="2977840"/>
                </a:cubicBezTo>
                <a:cubicBezTo>
                  <a:pt x="10736185" y="2996020"/>
                  <a:pt x="10756982" y="2978653"/>
                  <a:pt x="10707711" y="2985644"/>
                </a:cubicBezTo>
                <a:cubicBezTo>
                  <a:pt x="10665262" y="2992997"/>
                  <a:pt x="10617142" y="2997767"/>
                  <a:pt x="10576086" y="3015319"/>
                </a:cubicBezTo>
                <a:cubicBezTo>
                  <a:pt x="10568550" y="3020292"/>
                  <a:pt x="10550046" y="3022174"/>
                  <a:pt x="10534761" y="3019524"/>
                </a:cubicBezTo>
                <a:cubicBezTo>
                  <a:pt x="10532134" y="3019067"/>
                  <a:pt x="10529698" y="3018490"/>
                  <a:pt x="10527537" y="3017814"/>
                </a:cubicBezTo>
                <a:cubicBezTo>
                  <a:pt x="10492044" y="3020498"/>
                  <a:pt x="10362224" y="3032491"/>
                  <a:pt x="10321799" y="3035635"/>
                </a:cubicBezTo>
                <a:cubicBezTo>
                  <a:pt x="10318526" y="3029246"/>
                  <a:pt x="10298084" y="3040774"/>
                  <a:pt x="10284989" y="3036679"/>
                </a:cubicBezTo>
                <a:cubicBezTo>
                  <a:pt x="10275610" y="3033085"/>
                  <a:pt x="10267220" y="3035744"/>
                  <a:pt x="10257423" y="3036027"/>
                </a:cubicBezTo>
                <a:cubicBezTo>
                  <a:pt x="10244517" y="3033202"/>
                  <a:pt x="10202424" y="3038304"/>
                  <a:pt x="10191450" y="3041963"/>
                </a:cubicBezTo>
                <a:cubicBezTo>
                  <a:pt x="10165225" y="3054679"/>
                  <a:pt x="10105634" y="3045236"/>
                  <a:pt x="10083845" y="3054978"/>
                </a:cubicBezTo>
                <a:cubicBezTo>
                  <a:pt x="10075939" y="3056408"/>
                  <a:pt x="10068203" y="3056986"/>
                  <a:pt x="10060611" y="3057035"/>
                </a:cubicBezTo>
                <a:lnTo>
                  <a:pt x="10039363" y="3055961"/>
                </a:lnTo>
                <a:lnTo>
                  <a:pt x="10033322" y="3053238"/>
                </a:lnTo>
                <a:lnTo>
                  <a:pt x="10020337" y="3053912"/>
                </a:lnTo>
                <a:lnTo>
                  <a:pt x="10016616" y="3053498"/>
                </a:lnTo>
                <a:cubicBezTo>
                  <a:pt x="10009508" y="3052695"/>
                  <a:pt x="10002492" y="3051995"/>
                  <a:pt x="9995549" y="3051719"/>
                </a:cubicBezTo>
                <a:cubicBezTo>
                  <a:pt x="10004680" y="3065377"/>
                  <a:pt x="9937988" y="3051618"/>
                  <a:pt x="9957212" y="3062663"/>
                </a:cubicBezTo>
                <a:cubicBezTo>
                  <a:pt x="9920646" y="3063519"/>
                  <a:pt x="9948538" y="3073806"/>
                  <a:pt x="9904584" y="3063999"/>
                </a:cubicBezTo>
                <a:cubicBezTo>
                  <a:pt x="9847813" y="3075166"/>
                  <a:pt x="9758323" y="3071010"/>
                  <a:pt x="9713857" y="3087955"/>
                </a:cubicBezTo>
                <a:cubicBezTo>
                  <a:pt x="9719380" y="3081485"/>
                  <a:pt x="9695453" y="3076466"/>
                  <a:pt x="9678879" y="3079676"/>
                </a:cubicBezTo>
                <a:cubicBezTo>
                  <a:pt x="9698255" y="3054291"/>
                  <a:pt x="9613348" y="3102551"/>
                  <a:pt x="9598760" y="3085228"/>
                </a:cubicBezTo>
                <a:cubicBezTo>
                  <a:pt x="9598041" y="3101310"/>
                  <a:pt x="9523758" y="3128579"/>
                  <a:pt x="9488796" y="3115384"/>
                </a:cubicBezTo>
                <a:cubicBezTo>
                  <a:pt x="9435532" y="3118605"/>
                  <a:pt x="9397815" y="3131898"/>
                  <a:pt x="9341972" y="3126583"/>
                </a:cubicBezTo>
                <a:cubicBezTo>
                  <a:pt x="9340239" y="3128735"/>
                  <a:pt x="9337399" y="3130536"/>
                  <a:pt x="9333795" y="3132083"/>
                </a:cubicBezTo>
                <a:lnTo>
                  <a:pt x="9321736" y="3135834"/>
                </a:lnTo>
                <a:lnTo>
                  <a:pt x="9319405" y="3135561"/>
                </a:lnTo>
                <a:cubicBezTo>
                  <a:pt x="9310247" y="3135512"/>
                  <a:pt x="9305558" y="3136419"/>
                  <a:pt x="9302847" y="3137746"/>
                </a:cubicBezTo>
                <a:lnTo>
                  <a:pt x="9300930" y="3139687"/>
                </a:lnTo>
                <a:lnTo>
                  <a:pt x="9290106" y="3141645"/>
                </a:lnTo>
                <a:lnTo>
                  <a:pt x="9270220" y="3146737"/>
                </a:lnTo>
                <a:lnTo>
                  <a:pt x="9265150" y="3146531"/>
                </a:lnTo>
                <a:lnTo>
                  <a:pt x="9233057" y="3152408"/>
                </a:lnTo>
                <a:lnTo>
                  <a:pt x="9231974" y="3151938"/>
                </a:lnTo>
                <a:cubicBezTo>
                  <a:pt x="9228816" y="3151020"/>
                  <a:pt x="9225099" y="3150595"/>
                  <a:pt x="9220130" y="3151189"/>
                </a:cubicBezTo>
                <a:cubicBezTo>
                  <a:pt x="9218372" y="3142213"/>
                  <a:pt x="9213458" y="3148467"/>
                  <a:pt x="9198955" y="3151015"/>
                </a:cubicBezTo>
                <a:cubicBezTo>
                  <a:pt x="9192986" y="3137641"/>
                  <a:pt x="9157451" y="3149750"/>
                  <a:pt x="9142196" y="3143802"/>
                </a:cubicBezTo>
                <a:cubicBezTo>
                  <a:pt x="9131673" y="3145976"/>
                  <a:pt x="9120437" y="3148030"/>
                  <a:pt x="9108665" y="3149868"/>
                </a:cubicBezTo>
                <a:lnTo>
                  <a:pt x="9014086" y="3150791"/>
                </a:lnTo>
                <a:lnTo>
                  <a:pt x="8915037" y="3140020"/>
                </a:lnTo>
                <a:cubicBezTo>
                  <a:pt x="8878400" y="3139785"/>
                  <a:pt x="8846675" y="3135786"/>
                  <a:pt x="8815667" y="3138606"/>
                </a:cubicBezTo>
                <a:cubicBezTo>
                  <a:pt x="8803071" y="3135495"/>
                  <a:pt x="8791199" y="3134238"/>
                  <a:pt x="8779688" y="3138895"/>
                </a:cubicBezTo>
                <a:cubicBezTo>
                  <a:pt x="8745498" y="3137342"/>
                  <a:pt x="8737221" y="3130691"/>
                  <a:pt x="8715556" y="3135878"/>
                </a:cubicBezTo>
                <a:cubicBezTo>
                  <a:pt x="8696347" y="3125121"/>
                  <a:pt x="8695210" y="3129227"/>
                  <a:pt x="8686183" y="3132307"/>
                </a:cubicBezTo>
                <a:lnTo>
                  <a:pt x="8684895" y="3132527"/>
                </a:lnTo>
                <a:lnTo>
                  <a:pt x="8682270" y="3130989"/>
                </a:lnTo>
                <a:lnTo>
                  <a:pt x="8676836" y="3130278"/>
                </a:lnTo>
                <a:lnTo>
                  <a:pt x="8662002" y="3130735"/>
                </a:lnTo>
                <a:lnTo>
                  <a:pt x="8656423" y="3131304"/>
                </a:lnTo>
                <a:cubicBezTo>
                  <a:pt x="8652581" y="3131550"/>
                  <a:pt x="8650028" y="3131521"/>
                  <a:pt x="8648261" y="3131294"/>
                </a:cubicBezTo>
                <a:lnTo>
                  <a:pt x="8648057" y="3131167"/>
                </a:lnTo>
                <a:lnTo>
                  <a:pt x="8640412" y="3131403"/>
                </a:lnTo>
                <a:cubicBezTo>
                  <a:pt x="8627510" y="3132092"/>
                  <a:pt x="8614954" y="3133035"/>
                  <a:pt x="8603003" y="3134155"/>
                </a:cubicBezTo>
                <a:cubicBezTo>
                  <a:pt x="8592897" y="3127095"/>
                  <a:pt x="8548738" y="3135435"/>
                  <a:pt x="8553571" y="3122125"/>
                </a:cubicBezTo>
                <a:cubicBezTo>
                  <a:pt x="8537450" y="3123243"/>
                  <a:pt x="8527699" y="3128769"/>
                  <a:pt x="8533128" y="3120039"/>
                </a:cubicBezTo>
                <a:cubicBezTo>
                  <a:pt x="8527821" y="3120156"/>
                  <a:pt x="8524551" y="3119414"/>
                  <a:pt x="8522209" y="3118252"/>
                </a:cubicBezTo>
                <a:lnTo>
                  <a:pt x="8521532" y="3117705"/>
                </a:lnTo>
                <a:lnTo>
                  <a:pt x="8485667" y="3120406"/>
                </a:lnTo>
                <a:lnTo>
                  <a:pt x="8480905" y="3119749"/>
                </a:lnTo>
                <a:lnTo>
                  <a:pt x="8457530" y="3122810"/>
                </a:lnTo>
                <a:lnTo>
                  <a:pt x="8445451" y="3123697"/>
                </a:lnTo>
                <a:lnTo>
                  <a:pt x="8442039" y="3125378"/>
                </a:lnTo>
                <a:cubicBezTo>
                  <a:pt x="8438355" y="3126399"/>
                  <a:pt x="8433075" y="3126839"/>
                  <a:pt x="8424215" y="3125963"/>
                </a:cubicBezTo>
                <a:lnTo>
                  <a:pt x="8422165" y="3125491"/>
                </a:lnTo>
                <a:lnTo>
                  <a:pt x="8407465" y="3127979"/>
                </a:lnTo>
                <a:cubicBezTo>
                  <a:pt x="8402731" y="3129129"/>
                  <a:pt x="8398540" y="3130592"/>
                  <a:pt x="8395146" y="3132488"/>
                </a:cubicBezTo>
                <a:cubicBezTo>
                  <a:pt x="8345093" y="3122354"/>
                  <a:pt x="8297866" y="3131626"/>
                  <a:pt x="8243538" y="3129873"/>
                </a:cubicBezTo>
                <a:cubicBezTo>
                  <a:pt x="8220052" y="3114107"/>
                  <a:pt x="8126172" y="3133411"/>
                  <a:pt x="8112685" y="3148698"/>
                </a:cubicBezTo>
                <a:cubicBezTo>
                  <a:pt x="8112380" y="3135302"/>
                  <a:pt x="8044302" y="3153542"/>
                  <a:pt x="8026741" y="3154015"/>
                </a:cubicBezTo>
                <a:cubicBezTo>
                  <a:pt x="8020887" y="3154173"/>
                  <a:pt x="8020646" y="3152357"/>
                  <a:pt x="8030400" y="3146736"/>
                </a:cubicBezTo>
                <a:cubicBezTo>
                  <a:pt x="8011739" y="3148301"/>
                  <a:pt x="7992477" y="3141339"/>
                  <a:pt x="8002987" y="3135663"/>
                </a:cubicBezTo>
                <a:cubicBezTo>
                  <a:pt x="7946297" y="3147811"/>
                  <a:pt x="7862627" y="3135732"/>
                  <a:pt x="7798568" y="3141249"/>
                </a:cubicBezTo>
                <a:cubicBezTo>
                  <a:pt x="7763645" y="3127901"/>
                  <a:pt x="7782577" y="3140251"/>
                  <a:pt x="7746353" y="3137755"/>
                </a:cubicBezTo>
                <a:cubicBezTo>
                  <a:pt x="7756261" y="3150042"/>
                  <a:pt x="7702377" y="3130861"/>
                  <a:pt x="7700395" y="3144729"/>
                </a:cubicBezTo>
                <a:cubicBezTo>
                  <a:pt x="7693866" y="3143835"/>
                  <a:pt x="7687603" y="3142532"/>
                  <a:pt x="7681335" y="3141120"/>
                </a:cubicBezTo>
                <a:lnTo>
                  <a:pt x="7678044" y="3140387"/>
                </a:lnTo>
                <a:lnTo>
                  <a:pt x="7664890" y="3139855"/>
                </a:lnTo>
                <a:lnTo>
                  <a:pt x="7661183" y="3136706"/>
                </a:lnTo>
                <a:lnTo>
                  <a:pt x="7641383" y="3133755"/>
                </a:lnTo>
                <a:cubicBezTo>
                  <a:pt x="7633967" y="3133115"/>
                  <a:pt x="7625987" y="3132967"/>
                  <a:pt x="7617169" y="3133614"/>
                </a:cubicBezTo>
                <a:cubicBezTo>
                  <a:pt x="7595475" y="3139109"/>
                  <a:pt x="7561695" y="3132374"/>
                  <a:pt x="7531143" y="3132781"/>
                </a:cubicBezTo>
                <a:lnTo>
                  <a:pt x="7517113" y="3134483"/>
                </a:lnTo>
                <a:lnTo>
                  <a:pt x="7471320" y="3131645"/>
                </a:lnTo>
                <a:cubicBezTo>
                  <a:pt x="7458285" y="3131095"/>
                  <a:pt x="7444756" y="3130805"/>
                  <a:pt x="7430512" y="3131007"/>
                </a:cubicBezTo>
                <a:lnTo>
                  <a:pt x="7404071" y="3132361"/>
                </a:lnTo>
                <a:lnTo>
                  <a:pt x="7397140" y="3131239"/>
                </a:lnTo>
                <a:cubicBezTo>
                  <a:pt x="7385068" y="3131364"/>
                  <a:pt x="7369091" y="3135313"/>
                  <a:pt x="7370514" y="3130516"/>
                </a:cubicBezTo>
                <a:lnTo>
                  <a:pt x="7356953" y="3132179"/>
                </a:lnTo>
                <a:lnTo>
                  <a:pt x="7343567" y="3128350"/>
                </a:lnTo>
                <a:cubicBezTo>
                  <a:pt x="7342101" y="3127461"/>
                  <a:pt x="7340998" y="3126514"/>
                  <a:pt x="7340295" y="3125545"/>
                </a:cubicBezTo>
                <a:lnTo>
                  <a:pt x="7321348" y="3126804"/>
                </a:lnTo>
                <a:lnTo>
                  <a:pt x="7305815" y="3124063"/>
                </a:lnTo>
                <a:lnTo>
                  <a:pt x="7292274" y="3125855"/>
                </a:lnTo>
                <a:lnTo>
                  <a:pt x="7286654" y="3125451"/>
                </a:lnTo>
                <a:lnTo>
                  <a:pt x="7272685" y="3124094"/>
                </a:lnTo>
                <a:cubicBezTo>
                  <a:pt x="7265523" y="3123143"/>
                  <a:pt x="7257508" y="3121997"/>
                  <a:pt x="7248584" y="3121080"/>
                </a:cubicBezTo>
                <a:lnTo>
                  <a:pt x="7241065" y="3120661"/>
                </a:lnTo>
                <a:lnTo>
                  <a:pt x="7224696" y="3116051"/>
                </a:lnTo>
                <a:cubicBezTo>
                  <a:pt x="7212786" y="3112566"/>
                  <a:pt x="7203412" y="3110217"/>
                  <a:pt x="7193009" y="3112108"/>
                </a:cubicBezTo>
                <a:cubicBezTo>
                  <a:pt x="7175276" y="3107606"/>
                  <a:pt x="7162888" y="3094987"/>
                  <a:pt x="7137220" y="3098354"/>
                </a:cubicBezTo>
                <a:cubicBezTo>
                  <a:pt x="7145010" y="3092637"/>
                  <a:pt x="7108715" y="3097662"/>
                  <a:pt x="7104427" y="3091790"/>
                </a:cubicBezTo>
                <a:cubicBezTo>
                  <a:pt x="7102447" y="3087061"/>
                  <a:pt x="7090976" y="3087484"/>
                  <a:pt x="7082240" y="3085740"/>
                </a:cubicBezTo>
                <a:cubicBezTo>
                  <a:pt x="7076014" y="3080911"/>
                  <a:pt x="7032058" y="3076501"/>
                  <a:pt x="7016754" y="3077196"/>
                </a:cubicBezTo>
                <a:cubicBezTo>
                  <a:pt x="6973620" y="3082001"/>
                  <a:pt x="6938923" y="3062558"/>
                  <a:pt x="6904436" y="3065900"/>
                </a:cubicBezTo>
                <a:cubicBezTo>
                  <a:pt x="6895406" y="3065445"/>
                  <a:pt x="6887919" y="3064350"/>
                  <a:pt x="6881434" y="3062865"/>
                </a:cubicBezTo>
                <a:lnTo>
                  <a:pt x="6865273" y="3057749"/>
                </a:lnTo>
                <a:cubicBezTo>
                  <a:pt x="6865072" y="3056626"/>
                  <a:pt x="6864871" y="3055502"/>
                  <a:pt x="6864671" y="3054378"/>
                </a:cubicBezTo>
                <a:lnTo>
                  <a:pt x="6852599" y="3052306"/>
                </a:lnTo>
                <a:lnTo>
                  <a:pt x="6850143" y="3051232"/>
                </a:lnTo>
                <a:cubicBezTo>
                  <a:pt x="6845470" y="3049168"/>
                  <a:pt x="6840704" y="3047206"/>
                  <a:pt x="6835301" y="3045593"/>
                </a:cubicBezTo>
                <a:cubicBezTo>
                  <a:pt x="6820447" y="3058242"/>
                  <a:pt x="6786888" y="3033956"/>
                  <a:pt x="6784871" y="3046562"/>
                </a:cubicBezTo>
                <a:cubicBezTo>
                  <a:pt x="6752593" y="3039899"/>
                  <a:pt x="6759140" y="3053646"/>
                  <a:pt x="6738245" y="3037055"/>
                </a:cubicBezTo>
                <a:cubicBezTo>
                  <a:pt x="6671880" y="3034501"/>
                  <a:pt x="6603220" y="3013245"/>
                  <a:pt x="6537703" y="3017736"/>
                </a:cubicBezTo>
                <a:cubicBezTo>
                  <a:pt x="6553051" y="3013722"/>
                  <a:pt x="6541149" y="3004943"/>
                  <a:pt x="6521858" y="3004158"/>
                </a:cubicBezTo>
                <a:cubicBezTo>
                  <a:pt x="6580141" y="2987944"/>
                  <a:pt x="6428765" y="3009117"/>
                  <a:pt x="6445069" y="2992470"/>
                </a:cubicBezTo>
                <a:cubicBezTo>
                  <a:pt x="6417897" y="3005060"/>
                  <a:pt x="6310156" y="3011743"/>
                  <a:pt x="6302447" y="2994274"/>
                </a:cubicBezTo>
                <a:cubicBezTo>
                  <a:pt x="6252173" y="2986131"/>
                  <a:pt x="6198382" y="2989085"/>
                  <a:pt x="6160029" y="2973666"/>
                </a:cubicBezTo>
                <a:cubicBezTo>
                  <a:pt x="6155014" y="2975022"/>
                  <a:pt x="6149642" y="2975878"/>
                  <a:pt x="6144046" y="2976380"/>
                </a:cubicBezTo>
                <a:lnTo>
                  <a:pt x="6127670" y="2976929"/>
                </a:lnTo>
                <a:lnTo>
                  <a:pt x="6126155" y="2976245"/>
                </a:lnTo>
                <a:cubicBezTo>
                  <a:pt x="6118509" y="2974369"/>
                  <a:pt x="6113052" y="2974144"/>
                  <a:pt x="6108575" y="2974651"/>
                </a:cubicBezTo>
                <a:lnTo>
                  <a:pt x="6103746" y="2975803"/>
                </a:lnTo>
                <a:lnTo>
                  <a:pt x="6091377" y="2975180"/>
                </a:lnTo>
                <a:lnTo>
                  <a:pt x="6066183" y="2975222"/>
                </a:lnTo>
                <a:lnTo>
                  <a:pt x="6063287" y="2974353"/>
                </a:lnTo>
                <a:lnTo>
                  <a:pt x="6054813" y="2974911"/>
                </a:lnTo>
                <a:lnTo>
                  <a:pt x="6050809" y="2973985"/>
                </a:lnTo>
                <a:lnTo>
                  <a:pt x="6013979" y="2974553"/>
                </a:lnTo>
                <a:cubicBezTo>
                  <a:pt x="6013918" y="2974361"/>
                  <a:pt x="6013860" y="2974167"/>
                  <a:pt x="6013800" y="2973973"/>
                </a:cubicBezTo>
                <a:cubicBezTo>
                  <a:pt x="6012565" y="2972689"/>
                  <a:pt x="6010070" y="2971765"/>
                  <a:pt x="6004866" y="2971570"/>
                </a:cubicBezTo>
                <a:cubicBezTo>
                  <a:pt x="6017706" y="2963268"/>
                  <a:pt x="6003515" y="2968156"/>
                  <a:pt x="5987036" y="2968315"/>
                </a:cubicBezTo>
                <a:cubicBezTo>
                  <a:pt x="6003302" y="2955458"/>
                  <a:pt x="5953573" y="2961108"/>
                  <a:pt x="5950027" y="2953546"/>
                </a:cubicBezTo>
                <a:cubicBezTo>
                  <a:pt x="5937559" y="2953953"/>
                  <a:pt x="5924668" y="2954151"/>
                  <a:pt x="5911668" y="2954074"/>
                </a:cubicBezTo>
                <a:lnTo>
                  <a:pt x="5904110" y="2953861"/>
                </a:lnTo>
                <a:cubicBezTo>
                  <a:pt x="5904082" y="2953815"/>
                  <a:pt x="5904053" y="2953769"/>
                  <a:pt x="5904026" y="2953724"/>
                </a:cubicBezTo>
                <a:cubicBezTo>
                  <a:pt x="5902528" y="2953395"/>
                  <a:pt x="5900097" y="2953219"/>
                  <a:pt x="5896189" y="2953236"/>
                </a:cubicBezTo>
                <a:lnTo>
                  <a:pt x="5890331" y="2953471"/>
                </a:lnTo>
                <a:lnTo>
                  <a:pt x="5875672" y="2953056"/>
                </a:lnTo>
                <a:lnTo>
                  <a:pt x="5871070" y="2952035"/>
                </a:lnTo>
                <a:lnTo>
                  <a:pt x="5869888" y="2950364"/>
                </a:lnTo>
                <a:lnTo>
                  <a:pt x="5868461" y="2950506"/>
                </a:lnTo>
                <a:cubicBezTo>
                  <a:pt x="5857092" y="2953019"/>
                  <a:pt x="5852416" y="2957005"/>
                  <a:pt x="5843343" y="2945262"/>
                </a:cubicBezTo>
                <a:cubicBezTo>
                  <a:pt x="5817989" y="2949116"/>
                  <a:pt x="5815840" y="2942065"/>
                  <a:pt x="5784331" y="2938531"/>
                </a:cubicBezTo>
                <a:cubicBezTo>
                  <a:pt x="5769202" y="2942455"/>
                  <a:pt x="5758885" y="2940521"/>
                  <a:pt x="5749498" y="2936713"/>
                </a:cubicBezTo>
                <a:cubicBezTo>
                  <a:pt x="5717228" y="2937683"/>
                  <a:pt x="5690227" y="2931877"/>
                  <a:pt x="5655214" y="2929503"/>
                </a:cubicBezTo>
                <a:cubicBezTo>
                  <a:pt x="5614827" y="2933899"/>
                  <a:pt x="5598877" y="2923069"/>
                  <a:pt x="5561446" y="2920575"/>
                </a:cubicBezTo>
                <a:cubicBezTo>
                  <a:pt x="5525084" y="2929276"/>
                  <a:pt x="5537471" y="2911136"/>
                  <a:pt x="5519456" y="2906631"/>
                </a:cubicBezTo>
                <a:lnTo>
                  <a:pt x="5514099" y="2906097"/>
                </a:lnTo>
                <a:lnTo>
                  <a:pt x="5499273" y="2907057"/>
                </a:lnTo>
                <a:lnTo>
                  <a:pt x="5493664" y="2907817"/>
                </a:lnTo>
                <a:cubicBezTo>
                  <a:pt x="5489815" y="2908191"/>
                  <a:pt x="5487270" y="2908250"/>
                  <a:pt x="5485530" y="2908080"/>
                </a:cubicBezTo>
                <a:lnTo>
                  <a:pt x="5485337" y="2907959"/>
                </a:lnTo>
                <a:lnTo>
                  <a:pt x="5477696" y="2908455"/>
                </a:lnTo>
                <a:cubicBezTo>
                  <a:pt x="5464775" y="2909581"/>
                  <a:pt x="5452182" y="2910951"/>
                  <a:pt x="5440170" y="2912482"/>
                </a:cubicBezTo>
                <a:cubicBezTo>
                  <a:pt x="5430698" y="2905718"/>
                  <a:pt x="5385970" y="2915593"/>
                  <a:pt x="5391911" y="2902040"/>
                </a:cubicBezTo>
                <a:cubicBezTo>
                  <a:pt x="5375744" y="2903707"/>
                  <a:pt x="5365560" y="2909594"/>
                  <a:pt x="5371708" y="2900629"/>
                </a:cubicBezTo>
                <a:cubicBezTo>
                  <a:pt x="5366408" y="2900926"/>
                  <a:pt x="5363213" y="2900288"/>
                  <a:pt x="5360976" y="2899197"/>
                </a:cubicBezTo>
                <a:lnTo>
                  <a:pt x="5360345" y="2898671"/>
                </a:lnTo>
                <a:lnTo>
                  <a:pt x="5324367" y="2902593"/>
                </a:lnTo>
                <a:lnTo>
                  <a:pt x="5319673" y="2902094"/>
                </a:lnTo>
                <a:lnTo>
                  <a:pt x="5296114" y="2905958"/>
                </a:lnTo>
                <a:lnTo>
                  <a:pt x="5283999" y="2907258"/>
                </a:lnTo>
                <a:lnTo>
                  <a:pt x="5280460" y="2909063"/>
                </a:lnTo>
                <a:cubicBezTo>
                  <a:pt x="5276699" y="2910214"/>
                  <a:pt x="5271395" y="2910834"/>
                  <a:pt x="5262637" y="2910250"/>
                </a:cubicBezTo>
                <a:lnTo>
                  <a:pt x="5260635" y="2909845"/>
                </a:lnTo>
                <a:lnTo>
                  <a:pt x="5245770" y="2912842"/>
                </a:lnTo>
                <a:cubicBezTo>
                  <a:pt x="5240955" y="2914159"/>
                  <a:pt x="5236652" y="2915770"/>
                  <a:pt x="5233108" y="2917794"/>
                </a:cubicBezTo>
                <a:cubicBezTo>
                  <a:pt x="5184071" y="2909280"/>
                  <a:pt x="5136210" y="2920197"/>
                  <a:pt x="5082201" y="2920260"/>
                </a:cubicBezTo>
                <a:lnTo>
                  <a:pt x="4939211" y="2931760"/>
                </a:lnTo>
                <a:cubicBezTo>
                  <a:pt x="4920477" y="2933960"/>
                  <a:pt x="4783353" y="2943291"/>
                  <a:pt x="4794309" y="2937227"/>
                </a:cubicBezTo>
                <a:cubicBezTo>
                  <a:pt x="4736776" y="2951353"/>
                  <a:pt x="4701995" y="2938961"/>
                  <a:pt x="4637676" y="2946666"/>
                </a:cubicBezTo>
                <a:cubicBezTo>
                  <a:pt x="4603987" y="2934412"/>
                  <a:pt x="4621816" y="2946201"/>
                  <a:pt x="4585922" y="2944906"/>
                </a:cubicBezTo>
                <a:cubicBezTo>
                  <a:pt x="4594760" y="2956935"/>
                  <a:pt x="4542663" y="2939450"/>
                  <a:pt x="4539516" y="2953466"/>
                </a:cubicBezTo>
                <a:cubicBezTo>
                  <a:pt x="4533082" y="2952789"/>
                  <a:pt x="4526953" y="2951687"/>
                  <a:pt x="4520819" y="2950477"/>
                </a:cubicBezTo>
                <a:lnTo>
                  <a:pt x="4517604" y="2949852"/>
                </a:lnTo>
                <a:lnTo>
                  <a:pt x="4504537" y="2949759"/>
                </a:lnTo>
                <a:lnTo>
                  <a:pt x="4501104" y="2946715"/>
                </a:lnTo>
                <a:lnTo>
                  <a:pt x="4342695" y="2951638"/>
                </a:lnTo>
                <a:cubicBezTo>
                  <a:pt x="4328954" y="2954609"/>
                  <a:pt x="4284038" y="2957184"/>
                  <a:pt x="4274096" y="2953640"/>
                </a:cubicBezTo>
                <a:cubicBezTo>
                  <a:pt x="4264434" y="2953346"/>
                  <a:pt x="4254047" y="2955481"/>
                  <a:pt x="4248170" y="2951384"/>
                </a:cubicBezTo>
                <a:lnTo>
                  <a:pt x="4147924" y="2945945"/>
                </a:lnTo>
                <a:cubicBezTo>
                  <a:pt x="4131656" y="2952619"/>
                  <a:pt x="4104816" y="2942907"/>
                  <a:pt x="4061825" y="2944206"/>
                </a:cubicBezTo>
                <a:cubicBezTo>
                  <a:pt x="4044045" y="2951860"/>
                  <a:pt x="4032845" y="2944993"/>
                  <a:pt x="3998557" y="2955821"/>
                </a:cubicBezTo>
                <a:cubicBezTo>
                  <a:pt x="3997072" y="2955023"/>
                  <a:pt x="3995237" y="2954313"/>
                  <a:pt x="3993107" y="2953708"/>
                </a:cubicBezTo>
                <a:cubicBezTo>
                  <a:pt x="3980729" y="2950196"/>
                  <a:pt x="3961302" y="2950972"/>
                  <a:pt x="3949713" y="2955441"/>
                </a:cubicBezTo>
                <a:cubicBezTo>
                  <a:pt x="3894925" y="2970367"/>
                  <a:pt x="3844508" y="2972262"/>
                  <a:pt x="3797284" y="2977037"/>
                </a:cubicBezTo>
                <a:cubicBezTo>
                  <a:pt x="3743822" y="2981057"/>
                  <a:pt x="3778974" y="2965129"/>
                  <a:pt x="3712498" y="2979996"/>
                </a:cubicBezTo>
                <a:cubicBezTo>
                  <a:pt x="3705202" y="2975373"/>
                  <a:pt x="3696720" y="2975524"/>
                  <a:pt x="3682471" y="2978543"/>
                </a:cubicBezTo>
                <a:cubicBezTo>
                  <a:pt x="3656488" y="2980127"/>
                  <a:pt x="3658300" y="2967587"/>
                  <a:pt x="3632163" y="2976264"/>
                </a:cubicBezTo>
                <a:cubicBezTo>
                  <a:pt x="3636766" y="2969363"/>
                  <a:pt x="3582819" y="2975892"/>
                  <a:pt x="3594728" y="2968398"/>
                </a:cubicBezTo>
                <a:cubicBezTo>
                  <a:pt x="3577705" y="2963064"/>
                  <a:pt x="3569481" y="2973476"/>
                  <a:pt x="3552594" y="2968934"/>
                </a:cubicBezTo>
                <a:cubicBezTo>
                  <a:pt x="3533613" y="2968552"/>
                  <a:pt x="3563577" y="2975594"/>
                  <a:pt x="3542589" y="2977031"/>
                </a:cubicBezTo>
                <a:cubicBezTo>
                  <a:pt x="3517131" y="2977564"/>
                  <a:pt x="3517346" y="2989828"/>
                  <a:pt x="3497591" y="2975018"/>
                </a:cubicBezTo>
                <a:lnTo>
                  <a:pt x="3429352" y="2971090"/>
                </a:lnTo>
                <a:cubicBezTo>
                  <a:pt x="3414141" y="2975624"/>
                  <a:pt x="3401904" y="2974195"/>
                  <a:pt x="3389938" y="2970884"/>
                </a:cubicBezTo>
                <a:cubicBezTo>
                  <a:pt x="3354504" y="2973297"/>
                  <a:pt x="3322178" y="2968827"/>
                  <a:pt x="3282344" y="2968084"/>
                </a:cubicBezTo>
                <a:cubicBezTo>
                  <a:pt x="3239277" y="2974224"/>
                  <a:pt x="3217192" y="2964327"/>
                  <a:pt x="3174624" y="2963576"/>
                </a:cubicBezTo>
                <a:cubicBezTo>
                  <a:pt x="3132504" y="2975210"/>
                  <a:pt x="3146911" y="2949576"/>
                  <a:pt x="3111077" y="2951285"/>
                </a:cubicBezTo>
                <a:cubicBezTo>
                  <a:pt x="3052732" y="2962418"/>
                  <a:pt x="3112543" y="2942881"/>
                  <a:pt x="3022501" y="2948619"/>
                </a:cubicBezTo>
                <a:cubicBezTo>
                  <a:pt x="3017399" y="2950352"/>
                  <a:pt x="3006521" y="2948989"/>
                  <a:pt x="3007714" y="2946762"/>
                </a:cubicBezTo>
                <a:cubicBezTo>
                  <a:pt x="2987987" y="2948105"/>
                  <a:pt x="2931270" y="2937206"/>
                  <a:pt x="2903098" y="2940576"/>
                </a:cubicBezTo>
                <a:cubicBezTo>
                  <a:pt x="2848155" y="2935894"/>
                  <a:pt x="2821430" y="2947095"/>
                  <a:pt x="2781591" y="2946394"/>
                </a:cubicBezTo>
                <a:cubicBezTo>
                  <a:pt x="2735559" y="2940279"/>
                  <a:pt x="2708563" y="2934146"/>
                  <a:pt x="2627942" y="2919996"/>
                </a:cubicBezTo>
                <a:lnTo>
                  <a:pt x="2354959" y="2882080"/>
                </a:lnTo>
                <a:cubicBezTo>
                  <a:pt x="2252426" y="2847776"/>
                  <a:pt x="2124519" y="2878188"/>
                  <a:pt x="2063184" y="2879109"/>
                </a:cubicBezTo>
                <a:cubicBezTo>
                  <a:pt x="2038620" y="2892844"/>
                  <a:pt x="2017217" y="2880735"/>
                  <a:pt x="1986946" y="2887619"/>
                </a:cubicBezTo>
                <a:cubicBezTo>
                  <a:pt x="1919067" y="2894646"/>
                  <a:pt x="1852404" y="2912737"/>
                  <a:pt x="1763479" y="2909077"/>
                </a:cubicBezTo>
                <a:cubicBezTo>
                  <a:pt x="1726097" y="2949538"/>
                  <a:pt x="1621108" y="2933327"/>
                  <a:pt x="1537980" y="2960398"/>
                </a:cubicBezTo>
                <a:cubicBezTo>
                  <a:pt x="1489205" y="2967965"/>
                  <a:pt x="1410921" y="2954082"/>
                  <a:pt x="1395229" y="2975625"/>
                </a:cubicBezTo>
                <a:cubicBezTo>
                  <a:pt x="1371975" y="2964548"/>
                  <a:pt x="1352259" y="2986116"/>
                  <a:pt x="1327834" y="2989485"/>
                </a:cubicBezTo>
                <a:cubicBezTo>
                  <a:pt x="1307734" y="2982782"/>
                  <a:pt x="1298456" y="2990289"/>
                  <a:pt x="1280757" y="2992959"/>
                </a:cubicBezTo>
                <a:cubicBezTo>
                  <a:pt x="1272383" y="2988567"/>
                  <a:pt x="1257337" y="2989790"/>
                  <a:pt x="1252582" y="2995877"/>
                </a:cubicBezTo>
                <a:cubicBezTo>
                  <a:pt x="1260705" y="3008688"/>
                  <a:pt x="1207969" y="3005420"/>
                  <a:pt x="1204670" y="3014826"/>
                </a:cubicBezTo>
                <a:cubicBezTo>
                  <a:pt x="1174431" y="3018683"/>
                  <a:pt x="1041848" y="3015513"/>
                  <a:pt x="1020457" y="3031603"/>
                </a:cubicBezTo>
                <a:cubicBezTo>
                  <a:pt x="959520" y="3042500"/>
                  <a:pt x="869308" y="3024872"/>
                  <a:pt x="843248" y="3026954"/>
                </a:cubicBezTo>
                <a:cubicBezTo>
                  <a:pt x="815646" y="3001836"/>
                  <a:pt x="694189" y="3080490"/>
                  <a:pt x="583517" y="3089095"/>
                </a:cubicBezTo>
                <a:cubicBezTo>
                  <a:pt x="568425" y="3087467"/>
                  <a:pt x="560448" y="3088013"/>
                  <a:pt x="556836" y="3094374"/>
                </a:cubicBezTo>
                <a:cubicBezTo>
                  <a:pt x="528264" y="3099747"/>
                  <a:pt x="471823" y="3109156"/>
                  <a:pt x="412089" y="3121334"/>
                </a:cubicBezTo>
                <a:cubicBezTo>
                  <a:pt x="367235" y="3131096"/>
                  <a:pt x="143790" y="3139436"/>
                  <a:pt x="83929" y="3150566"/>
                </a:cubicBez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extBox 3">
            <a:extLst>
              <a:ext uri="{FF2B5EF4-FFF2-40B4-BE49-F238E27FC236}">
                <a16:creationId xmlns:a16="http://schemas.microsoft.com/office/drawing/2014/main" id="{5B1BCD8B-99B4-555A-976F-D95482844AD3}"/>
              </a:ext>
            </a:extLst>
          </p:cNvPr>
          <p:cNvSpPr txBox="1"/>
          <p:nvPr/>
        </p:nvSpPr>
        <p:spPr>
          <a:xfrm>
            <a:off x="5630779" y="3884452"/>
            <a:ext cx="5723021" cy="2398713"/>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sz="2000" b="0" i="0" dirty="0">
                <a:effectLst/>
              </a:rPr>
              <a:t>One DALY represents the loss of the equivalent of one year of full health. DALYs for a disease or health condition are the sum of the years of life lost to due to premature mortality (YLLs) and the years lived with a disability (YLDs) due to prevalent cases of the disease or health condition in a population.</a:t>
            </a:r>
            <a:endParaRPr lang="en-US" sz="2000" dirty="0"/>
          </a:p>
        </p:txBody>
      </p:sp>
      <p:pic>
        <p:nvPicPr>
          <p:cNvPr id="5" name="Picture 4">
            <a:extLst>
              <a:ext uri="{FF2B5EF4-FFF2-40B4-BE49-F238E27FC236}">
                <a16:creationId xmlns:a16="http://schemas.microsoft.com/office/drawing/2014/main" id="{BBC2D26B-77BE-D02A-A5A1-01D5649CB533}"/>
              </a:ext>
            </a:extLst>
          </p:cNvPr>
          <p:cNvPicPr>
            <a:picLocks noChangeAspect="1"/>
          </p:cNvPicPr>
          <p:nvPr/>
        </p:nvPicPr>
        <p:blipFill>
          <a:blip r:embed="rId2"/>
          <a:stretch>
            <a:fillRect/>
          </a:stretch>
        </p:blipFill>
        <p:spPr>
          <a:xfrm>
            <a:off x="392566" y="254694"/>
            <a:ext cx="11406867" cy="2959965"/>
          </a:xfrm>
          <a:prstGeom prst="rect">
            <a:avLst/>
          </a:prstGeom>
        </p:spPr>
      </p:pic>
    </p:spTree>
    <p:extLst>
      <p:ext uri="{BB962C8B-B14F-4D97-AF65-F5344CB8AC3E}">
        <p14:creationId xmlns:p14="http://schemas.microsoft.com/office/powerpoint/2010/main" val="18674060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17">
            <a:extLst>
              <a:ext uri="{FF2B5EF4-FFF2-40B4-BE49-F238E27FC236}">
                <a16:creationId xmlns:a16="http://schemas.microsoft.com/office/drawing/2014/main" id="{8950AD4C-6AF3-49F8-94E1-DBCAFB3947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tint val="95000"/>
              <a:satMod val="1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Meiryo"/>
            </a:endParaRPr>
          </a:p>
        </p:txBody>
      </p:sp>
      <p:sp>
        <p:nvSpPr>
          <p:cNvPr id="20" name="Freeform: Shape 19">
            <a:extLst>
              <a:ext uri="{FF2B5EF4-FFF2-40B4-BE49-F238E27FC236}">
                <a16:creationId xmlns:a16="http://schemas.microsoft.com/office/drawing/2014/main" id="{8DBEAE55-3EA1-41D7-A212-5F7D8986C1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212206"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2" name="Freeform: Shape 21">
            <a:extLst>
              <a:ext uri="{FF2B5EF4-FFF2-40B4-BE49-F238E27FC236}">
                <a16:creationId xmlns:a16="http://schemas.microsoft.com/office/drawing/2014/main" id="{CFC5F0E7-644F-4101-BE72-12825CF537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417551" y="0"/>
            <a:ext cx="2536434" cy="6858000"/>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pic>
        <p:nvPicPr>
          <p:cNvPr id="2" name="Picture 1" descr="A picture containing text, yellow, bright&#10;&#10;Description automatically generated">
            <a:extLst>
              <a:ext uri="{FF2B5EF4-FFF2-40B4-BE49-F238E27FC236}">
                <a16:creationId xmlns:a16="http://schemas.microsoft.com/office/drawing/2014/main" id="{5B80A651-DB65-8DFC-FF92-35D5D4E7CA46}"/>
              </a:ext>
            </a:extLst>
          </p:cNvPr>
          <p:cNvPicPr>
            <a:picLocks noChangeAspect="1"/>
          </p:cNvPicPr>
          <p:nvPr/>
        </p:nvPicPr>
        <p:blipFill rotWithShape="1">
          <a:blip r:embed="rId2">
            <a:extLst>
              <a:ext uri="{28A0092B-C50C-407E-A947-70E740481C1C}">
                <a14:useLocalDpi xmlns:a14="http://schemas.microsoft.com/office/drawing/2010/main" val="0"/>
              </a:ext>
            </a:extLst>
          </a:blip>
          <a:srcRect t="8260" r="1" b="20087"/>
          <a:stretch/>
        </p:blipFill>
        <p:spPr>
          <a:xfrm>
            <a:off x="2644776" y="10"/>
            <a:ext cx="9547224" cy="6857990"/>
          </a:xfrm>
          <a:custGeom>
            <a:avLst/>
            <a:gdLst/>
            <a:ahLst/>
            <a:cxnLst/>
            <a:rect l="l" t="t" r="r" b="b"/>
            <a:pathLst>
              <a:path w="9547224" h="6858000">
                <a:moveTo>
                  <a:pt x="1623023" y="0"/>
                </a:moveTo>
                <a:lnTo>
                  <a:pt x="2716256" y="0"/>
                </a:lnTo>
                <a:lnTo>
                  <a:pt x="3032455" y="0"/>
                </a:lnTo>
                <a:lnTo>
                  <a:pt x="3496422" y="0"/>
                </a:lnTo>
                <a:lnTo>
                  <a:pt x="5205951" y="0"/>
                </a:lnTo>
                <a:lnTo>
                  <a:pt x="9547224" y="0"/>
                </a:lnTo>
                <a:lnTo>
                  <a:pt x="9547224" y="6858000"/>
                </a:lnTo>
                <a:lnTo>
                  <a:pt x="5205951" y="6858000"/>
                </a:lnTo>
                <a:lnTo>
                  <a:pt x="3496422" y="6858000"/>
                </a:lnTo>
                <a:lnTo>
                  <a:pt x="3032455" y="6858000"/>
                </a:lnTo>
                <a:lnTo>
                  <a:pt x="2716256" y="6858000"/>
                </a:lnTo>
                <a:lnTo>
                  <a:pt x="2502754" y="6858000"/>
                </a:lnTo>
                <a:lnTo>
                  <a:pt x="2390998" y="6780599"/>
                </a:lnTo>
                <a:cubicBezTo>
                  <a:pt x="2217180" y="6653108"/>
                  <a:pt x="2046553" y="6515397"/>
                  <a:pt x="1874350" y="6374814"/>
                </a:cubicBezTo>
                <a:cubicBezTo>
                  <a:pt x="928725" y="5602839"/>
                  <a:pt x="0" y="4969131"/>
                  <a:pt x="0" y="3621656"/>
                </a:cubicBezTo>
                <a:cubicBezTo>
                  <a:pt x="0" y="2093192"/>
                  <a:pt x="573736" y="754641"/>
                  <a:pt x="1600899" y="14997"/>
                </a:cubicBezTo>
                <a:close/>
              </a:path>
            </a:pathLst>
          </a:custGeom>
        </p:spPr>
      </p:pic>
      <p:sp>
        <p:nvSpPr>
          <p:cNvPr id="33" name="Freeform: Shape 23">
            <a:extLst>
              <a:ext uri="{FF2B5EF4-FFF2-40B4-BE49-F238E27FC236}">
                <a16:creationId xmlns:a16="http://schemas.microsoft.com/office/drawing/2014/main" id="{B1F9B6B4-B0C4-45C6-A086-901C960D0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644774" y="0"/>
            <a:ext cx="2756893" cy="6858000"/>
          </a:xfrm>
          <a:custGeom>
            <a:avLst/>
            <a:gdLst>
              <a:gd name="connsiteX0" fmla="*/ 1133870 w 2756893"/>
              <a:gd name="connsiteY0" fmla="*/ 0 h 6858000"/>
              <a:gd name="connsiteX1" fmla="*/ 898082 w 2756893"/>
              <a:gd name="connsiteY1" fmla="*/ 0 h 6858000"/>
              <a:gd name="connsiteX2" fmla="*/ 920668 w 2756893"/>
              <a:gd name="connsiteY2" fmla="*/ 14997 h 6858000"/>
              <a:gd name="connsiteX3" fmla="*/ 2554961 w 2756893"/>
              <a:gd name="connsiteY3" fmla="*/ 3621656 h 6858000"/>
              <a:gd name="connsiteX4" fmla="*/ 641513 w 2756893"/>
              <a:gd name="connsiteY4" fmla="*/ 6374814 h 6858000"/>
              <a:gd name="connsiteX5" fmla="*/ 114086 w 2756893"/>
              <a:gd name="connsiteY5" fmla="*/ 6780599 h 6858000"/>
              <a:gd name="connsiteX6" fmla="*/ 0 w 2756893"/>
              <a:gd name="connsiteY6" fmla="*/ 6858000 h 6858000"/>
              <a:gd name="connsiteX7" fmla="*/ 40637 w 2756893"/>
              <a:gd name="connsiteY7" fmla="*/ 6858000 h 6858000"/>
              <a:gd name="connsiteX8" fmla="*/ 254139 w 2756893"/>
              <a:gd name="connsiteY8" fmla="*/ 6858000 h 6858000"/>
              <a:gd name="connsiteX9" fmla="*/ 365895 w 2756893"/>
              <a:gd name="connsiteY9" fmla="*/ 6780599 h 6858000"/>
              <a:gd name="connsiteX10" fmla="*/ 882543 w 2756893"/>
              <a:gd name="connsiteY10" fmla="*/ 6374814 h 6858000"/>
              <a:gd name="connsiteX11" fmla="*/ 2756893 w 2756893"/>
              <a:gd name="connsiteY11" fmla="*/ 3621656 h 6858000"/>
              <a:gd name="connsiteX12" fmla="*/ 1155994 w 2756893"/>
              <a:gd name="connsiteY12"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56893" h="6858000">
                <a:moveTo>
                  <a:pt x="1133870" y="0"/>
                </a:moveTo>
                <a:lnTo>
                  <a:pt x="898082" y="0"/>
                </a:lnTo>
                <a:lnTo>
                  <a:pt x="920668" y="14997"/>
                </a:lnTo>
                <a:cubicBezTo>
                  <a:pt x="1969257" y="754641"/>
                  <a:pt x="2554961" y="2093192"/>
                  <a:pt x="2554961" y="3621656"/>
                </a:cubicBezTo>
                <a:cubicBezTo>
                  <a:pt x="2554961" y="4969131"/>
                  <a:pt x="1606863" y="5602839"/>
                  <a:pt x="641513" y="6374814"/>
                </a:cubicBezTo>
                <a:cubicBezTo>
                  <a:pt x="465717" y="6515397"/>
                  <a:pt x="291531" y="6653108"/>
                  <a:pt x="114086" y="6780599"/>
                </a:cubicBezTo>
                <a:lnTo>
                  <a:pt x="0" y="6858000"/>
                </a:lnTo>
                <a:lnTo>
                  <a:pt x="40637" y="6858000"/>
                </a:lnTo>
                <a:lnTo>
                  <a:pt x="254139" y="6858000"/>
                </a:lnTo>
                <a:lnTo>
                  <a:pt x="365895" y="6780599"/>
                </a:lnTo>
                <a:cubicBezTo>
                  <a:pt x="539713" y="6653108"/>
                  <a:pt x="710340" y="6515397"/>
                  <a:pt x="882543" y="6374814"/>
                </a:cubicBezTo>
                <a:cubicBezTo>
                  <a:pt x="1828168" y="5602839"/>
                  <a:pt x="2756893" y="4969131"/>
                  <a:pt x="2756893" y="3621656"/>
                </a:cubicBezTo>
                <a:cubicBezTo>
                  <a:pt x="2756893" y="2093192"/>
                  <a:pt x="2183157" y="754641"/>
                  <a:pt x="1155994" y="14997"/>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 name="TextBox 2">
            <a:extLst>
              <a:ext uri="{FF2B5EF4-FFF2-40B4-BE49-F238E27FC236}">
                <a16:creationId xmlns:a16="http://schemas.microsoft.com/office/drawing/2014/main" id="{F4C23979-5FA5-B3E7-80D1-933BE4983BC0}"/>
              </a:ext>
            </a:extLst>
          </p:cNvPr>
          <p:cNvSpPr txBox="1"/>
          <p:nvPr/>
        </p:nvSpPr>
        <p:spPr>
          <a:xfrm>
            <a:off x="29126" y="1838158"/>
            <a:ext cx="2756893" cy="3181684"/>
          </a:xfrm>
          <a:prstGeom prst="rect">
            <a:avLst/>
          </a:prstGeom>
        </p:spPr>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r>
              <a:rPr lang="en-US" sz="3600" dirty="0"/>
              <a:t>Motivation</a:t>
            </a:r>
          </a:p>
        </p:txBody>
      </p:sp>
    </p:spTree>
    <p:extLst>
      <p:ext uri="{BB962C8B-B14F-4D97-AF65-F5344CB8AC3E}">
        <p14:creationId xmlns:p14="http://schemas.microsoft.com/office/powerpoint/2010/main" val="224127075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worst_best_DALYs">
            <a:hlinkClick r:id="" action="ppaction://media"/>
            <a:extLst>
              <a:ext uri="{FF2B5EF4-FFF2-40B4-BE49-F238E27FC236}">
                <a16:creationId xmlns:a16="http://schemas.microsoft.com/office/drawing/2014/main" id="{D3057A67-12E4-CE82-21CC-641E51A16957}"/>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569912" y="1978025"/>
            <a:ext cx="11052175" cy="4317703"/>
          </a:xfrm>
          <a:prstGeom prst="rect">
            <a:avLst/>
          </a:prstGeom>
        </p:spPr>
      </p:pic>
      <p:sp>
        <p:nvSpPr>
          <p:cNvPr id="3" name="TextBox 2">
            <a:extLst>
              <a:ext uri="{FF2B5EF4-FFF2-40B4-BE49-F238E27FC236}">
                <a16:creationId xmlns:a16="http://schemas.microsoft.com/office/drawing/2014/main" id="{BE87FC5F-F002-E623-7C51-D0DF993640E2}"/>
              </a:ext>
            </a:extLst>
          </p:cNvPr>
          <p:cNvSpPr txBox="1"/>
          <p:nvPr/>
        </p:nvSpPr>
        <p:spPr>
          <a:xfrm>
            <a:off x="638175" y="270530"/>
            <a:ext cx="10515600" cy="150588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800" kern="1200" dirty="0">
                <a:solidFill>
                  <a:schemeClr val="tx1"/>
                </a:solidFill>
                <a:latin typeface="+mj-lt"/>
                <a:ea typeface="+mj-ea"/>
                <a:cs typeface="+mj-cs"/>
              </a:rPr>
              <a:t>Evolution of mental health disorders from 1990 to 2019</a:t>
            </a:r>
          </a:p>
        </p:txBody>
      </p:sp>
    </p:spTree>
    <p:extLst>
      <p:ext uri="{BB962C8B-B14F-4D97-AF65-F5344CB8AC3E}">
        <p14:creationId xmlns:p14="http://schemas.microsoft.com/office/powerpoint/2010/main" val="3976638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0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9F79630B-0F0B-446E-A637-38FA8F61D1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B3437C99-FC8E-4311-B48A-F0C4C329B1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28" y="-1"/>
            <a:ext cx="12192000" cy="685799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BE6F4311-585F-F2B1-CF07-854889F24964}"/>
              </a:ext>
            </a:extLst>
          </p:cNvPr>
          <p:cNvSpPr txBox="1"/>
          <p:nvPr/>
        </p:nvSpPr>
        <p:spPr>
          <a:xfrm>
            <a:off x="1137034" y="2194102"/>
            <a:ext cx="3158741" cy="3908586"/>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2000" dirty="0"/>
              <a:t>Mapping the future of Mental Health</a:t>
            </a:r>
          </a:p>
        </p:txBody>
      </p:sp>
      <p:pic>
        <p:nvPicPr>
          <p:cNvPr id="7" name="Picture 6" descr="A person working on a computer&#10;&#10;Description automatically generated with low confidence">
            <a:extLst>
              <a:ext uri="{FF2B5EF4-FFF2-40B4-BE49-F238E27FC236}">
                <a16:creationId xmlns:a16="http://schemas.microsoft.com/office/drawing/2014/main" id="{56195CB9-E1A2-B668-8EE5-3BE6A22F015C}"/>
              </a:ext>
            </a:extLst>
          </p:cNvPr>
          <p:cNvPicPr>
            <a:picLocks noChangeAspect="1"/>
          </p:cNvPicPr>
          <p:nvPr/>
        </p:nvPicPr>
        <p:blipFill rotWithShape="1">
          <a:blip r:embed="rId2">
            <a:extLst>
              <a:ext uri="{28A0092B-C50C-407E-A947-70E740481C1C}">
                <a14:useLocalDpi xmlns:a14="http://schemas.microsoft.com/office/drawing/2010/main" val="0"/>
              </a:ext>
            </a:extLst>
          </a:blip>
          <a:srcRect l="16429" r="13065" b="-2"/>
          <a:stretch/>
        </p:blipFill>
        <p:spPr>
          <a:xfrm>
            <a:off x="4948188" y="1"/>
            <a:ext cx="7243812" cy="6857999"/>
          </a:xfrm>
          <a:custGeom>
            <a:avLst/>
            <a:gdLst/>
            <a:ahLst/>
            <a:cxnLst/>
            <a:rect l="l" t="t" r="r" b="b"/>
            <a:pathLst>
              <a:path w="7243812" h="6857999">
                <a:moveTo>
                  <a:pt x="609803" y="0"/>
                </a:moveTo>
                <a:lnTo>
                  <a:pt x="1222601" y="0"/>
                </a:lnTo>
                <a:lnTo>
                  <a:pt x="1223032" y="1645"/>
                </a:lnTo>
                <a:lnTo>
                  <a:pt x="1343371" y="1645"/>
                </a:lnTo>
                <a:lnTo>
                  <a:pt x="1343665" y="0"/>
                </a:lnTo>
                <a:lnTo>
                  <a:pt x="1884172" y="0"/>
                </a:lnTo>
                <a:lnTo>
                  <a:pt x="1884280" y="1645"/>
                </a:lnTo>
                <a:lnTo>
                  <a:pt x="7243812" y="1645"/>
                </a:lnTo>
                <a:lnTo>
                  <a:pt x="7243812" y="6857999"/>
                </a:lnTo>
                <a:lnTo>
                  <a:pt x="133676" y="6857999"/>
                </a:lnTo>
                <a:lnTo>
                  <a:pt x="114609" y="6843646"/>
                </a:lnTo>
                <a:cubicBezTo>
                  <a:pt x="106811" y="6836369"/>
                  <a:pt x="103243" y="6828354"/>
                  <a:pt x="111459" y="6817746"/>
                </a:cubicBezTo>
                <a:cubicBezTo>
                  <a:pt x="93943" y="6769544"/>
                  <a:pt x="97901" y="6796071"/>
                  <a:pt x="113412" y="6759582"/>
                </a:cubicBezTo>
                <a:cubicBezTo>
                  <a:pt x="110188" y="6732087"/>
                  <a:pt x="99653" y="6727133"/>
                  <a:pt x="100729" y="6705297"/>
                </a:cubicBezTo>
                <a:cubicBezTo>
                  <a:pt x="94563" y="6675394"/>
                  <a:pt x="99792" y="6669536"/>
                  <a:pt x="87662" y="6640957"/>
                </a:cubicBezTo>
                <a:cubicBezTo>
                  <a:pt x="74199" y="6591883"/>
                  <a:pt x="82185" y="6576319"/>
                  <a:pt x="83084" y="6541313"/>
                </a:cubicBezTo>
                <a:cubicBezTo>
                  <a:pt x="82225" y="6490855"/>
                  <a:pt x="67640" y="6422980"/>
                  <a:pt x="59444" y="6370251"/>
                </a:cubicBezTo>
                <a:cubicBezTo>
                  <a:pt x="51248" y="6317522"/>
                  <a:pt x="30729" y="6270972"/>
                  <a:pt x="33908" y="6224938"/>
                </a:cubicBezTo>
                <a:lnTo>
                  <a:pt x="30063" y="6089693"/>
                </a:lnTo>
                <a:cubicBezTo>
                  <a:pt x="25730" y="6032039"/>
                  <a:pt x="3474" y="5997051"/>
                  <a:pt x="29101" y="5973994"/>
                </a:cubicBezTo>
                <a:cubicBezTo>
                  <a:pt x="17018" y="5940131"/>
                  <a:pt x="41135" y="5955713"/>
                  <a:pt x="33855" y="5939847"/>
                </a:cubicBezTo>
                <a:lnTo>
                  <a:pt x="12982" y="5906467"/>
                </a:lnTo>
                <a:lnTo>
                  <a:pt x="8416" y="5862699"/>
                </a:lnTo>
                <a:cubicBezTo>
                  <a:pt x="7895" y="5838948"/>
                  <a:pt x="8409" y="5853058"/>
                  <a:pt x="12052" y="5823324"/>
                </a:cubicBezTo>
                <a:cubicBezTo>
                  <a:pt x="11631" y="5805291"/>
                  <a:pt x="11213" y="5787258"/>
                  <a:pt x="10793" y="5769225"/>
                </a:cubicBezTo>
                <a:cubicBezTo>
                  <a:pt x="17866" y="5738356"/>
                  <a:pt x="19121" y="5696311"/>
                  <a:pt x="25986" y="5667896"/>
                </a:cubicBezTo>
                <a:cubicBezTo>
                  <a:pt x="16329" y="5647975"/>
                  <a:pt x="42195" y="5619318"/>
                  <a:pt x="43687" y="5594585"/>
                </a:cubicBezTo>
                <a:cubicBezTo>
                  <a:pt x="32512" y="5517959"/>
                  <a:pt x="44052" y="5536542"/>
                  <a:pt x="40019" y="5464225"/>
                </a:cubicBezTo>
                <a:cubicBezTo>
                  <a:pt x="32676" y="5400671"/>
                  <a:pt x="26469" y="5311951"/>
                  <a:pt x="22904" y="5269726"/>
                </a:cubicBezTo>
                <a:cubicBezTo>
                  <a:pt x="19341" y="5227501"/>
                  <a:pt x="14742" y="5212581"/>
                  <a:pt x="18628" y="5210876"/>
                </a:cubicBezTo>
                <a:cubicBezTo>
                  <a:pt x="-20300" y="5161742"/>
                  <a:pt x="15511" y="5141336"/>
                  <a:pt x="5392" y="5111369"/>
                </a:cubicBezTo>
                <a:cubicBezTo>
                  <a:pt x="10662" y="5053859"/>
                  <a:pt x="15546" y="5034036"/>
                  <a:pt x="13324" y="5009272"/>
                </a:cubicBezTo>
                <a:cubicBezTo>
                  <a:pt x="25126" y="4982633"/>
                  <a:pt x="74251" y="4956261"/>
                  <a:pt x="48699" y="4925805"/>
                </a:cubicBezTo>
                <a:cubicBezTo>
                  <a:pt x="76704" y="4931200"/>
                  <a:pt x="39437" y="4888353"/>
                  <a:pt x="62925" y="4877992"/>
                </a:cubicBezTo>
                <a:cubicBezTo>
                  <a:pt x="82480" y="4871554"/>
                  <a:pt x="75731" y="4857054"/>
                  <a:pt x="79496" y="4844323"/>
                </a:cubicBezTo>
                <a:cubicBezTo>
                  <a:pt x="97657" y="4832308"/>
                  <a:pt x="110974" y="4752352"/>
                  <a:pt x="101400" y="4733115"/>
                </a:cubicBezTo>
                <a:cubicBezTo>
                  <a:pt x="108185" y="4679357"/>
                  <a:pt x="119720" y="4662889"/>
                  <a:pt x="111223" y="4625153"/>
                </a:cubicBezTo>
                <a:cubicBezTo>
                  <a:pt x="106592" y="4588197"/>
                  <a:pt x="114401" y="4567830"/>
                  <a:pt x="126359" y="4539168"/>
                </a:cubicBezTo>
                <a:cubicBezTo>
                  <a:pt x="126535" y="4522289"/>
                  <a:pt x="126710" y="4505410"/>
                  <a:pt x="126886" y="4488531"/>
                </a:cubicBezTo>
                <a:cubicBezTo>
                  <a:pt x="126165" y="4473140"/>
                  <a:pt x="132917" y="4437329"/>
                  <a:pt x="135099" y="4411258"/>
                </a:cubicBezTo>
                <a:cubicBezTo>
                  <a:pt x="107667" y="4345686"/>
                  <a:pt x="146840" y="4280033"/>
                  <a:pt x="132327" y="4219510"/>
                </a:cubicBezTo>
                <a:cubicBezTo>
                  <a:pt x="138549" y="4158987"/>
                  <a:pt x="124091" y="4192084"/>
                  <a:pt x="172424" y="4048117"/>
                </a:cubicBezTo>
                <a:cubicBezTo>
                  <a:pt x="167703" y="4015047"/>
                  <a:pt x="203806" y="3905047"/>
                  <a:pt x="177666" y="3878222"/>
                </a:cubicBezTo>
                <a:cubicBezTo>
                  <a:pt x="167714" y="3821305"/>
                  <a:pt x="183914" y="3845122"/>
                  <a:pt x="156982" y="3778166"/>
                </a:cubicBezTo>
                <a:cubicBezTo>
                  <a:pt x="160365" y="3760234"/>
                  <a:pt x="142791" y="3724716"/>
                  <a:pt x="142115" y="3707357"/>
                </a:cubicBezTo>
                <a:cubicBezTo>
                  <a:pt x="139253" y="3688591"/>
                  <a:pt x="140202" y="3672776"/>
                  <a:pt x="139805" y="3665569"/>
                </a:cubicBezTo>
                <a:cubicBezTo>
                  <a:pt x="139778" y="3665084"/>
                  <a:pt x="139750" y="3664599"/>
                  <a:pt x="139723" y="3664114"/>
                </a:cubicBezTo>
                <a:lnTo>
                  <a:pt x="134134" y="3653088"/>
                </a:lnTo>
                <a:lnTo>
                  <a:pt x="126568" y="3641228"/>
                </a:lnTo>
                <a:cubicBezTo>
                  <a:pt x="126560" y="3629488"/>
                  <a:pt x="126549" y="3617747"/>
                  <a:pt x="126540" y="3606007"/>
                </a:cubicBezTo>
                <a:lnTo>
                  <a:pt x="134645" y="3597336"/>
                </a:lnTo>
                <a:lnTo>
                  <a:pt x="131649" y="3586412"/>
                </a:lnTo>
                <a:lnTo>
                  <a:pt x="134221" y="3569719"/>
                </a:lnTo>
                <a:lnTo>
                  <a:pt x="133795" y="3568021"/>
                </a:lnTo>
                <a:lnTo>
                  <a:pt x="130189" y="3553678"/>
                </a:lnTo>
                <a:lnTo>
                  <a:pt x="129827" y="3552249"/>
                </a:lnTo>
                <a:lnTo>
                  <a:pt x="122183" y="3542019"/>
                </a:lnTo>
                <a:lnTo>
                  <a:pt x="112426" y="3531201"/>
                </a:lnTo>
                <a:lnTo>
                  <a:pt x="105626" y="3496391"/>
                </a:lnTo>
                <a:lnTo>
                  <a:pt x="111971" y="3486850"/>
                </a:lnTo>
                <a:lnTo>
                  <a:pt x="106910" y="3476412"/>
                </a:lnTo>
                <a:cubicBezTo>
                  <a:pt x="105781" y="3466028"/>
                  <a:pt x="105824" y="3433967"/>
                  <a:pt x="105209" y="3424545"/>
                </a:cubicBezTo>
                <a:lnTo>
                  <a:pt x="103215" y="3419880"/>
                </a:lnTo>
                <a:lnTo>
                  <a:pt x="104953" y="3415218"/>
                </a:lnTo>
                <a:lnTo>
                  <a:pt x="101255" y="3409825"/>
                </a:lnTo>
                <a:lnTo>
                  <a:pt x="103044" y="3407057"/>
                </a:lnTo>
                <a:lnTo>
                  <a:pt x="89764" y="3378959"/>
                </a:lnTo>
                <a:lnTo>
                  <a:pt x="83991" y="3362948"/>
                </a:lnTo>
                <a:lnTo>
                  <a:pt x="66858" y="3332072"/>
                </a:lnTo>
                <a:lnTo>
                  <a:pt x="69057" y="3325671"/>
                </a:lnTo>
                <a:lnTo>
                  <a:pt x="51631" y="3278130"/>
                </a:lnTo>
                <a:lnTo>
                  <a:pt x="53959" y="3277179"/>
                </a:lnTo>
                <a:lnTo>
                  <a:pt x="60205" y="3262610"/>
                </a:lnTo>
                <a:lnTo>
                  <a:pt x="58998" y="3258677"/>
                </a:lnTo>
                <a:cubicBezTo>
                  <a:pt x="46010" y="3210316"/>
                  <a:pt x="80872" y="3236545"/>
                  <a:pt x="45170" y="3180546"/>
                </a:cubicBezTo>
                <a:cubicBezTo>
                  <a:pt x="53643" y="3171780"/>
                  <a:pt x="52550" y="3163902"/>
                  <a:pt x="45228" y="3151828"/>
                </a:cubicBezTo>
                <a:cubicBezTo>
                  <a:pt x="39651" y="3128169"/>
                  <a:pt x="64667" y="3124610"/>
                  <a:pt x="45020" y="3103777"/>
                </a:cubicBezTo>
                <a:cubicBezTo>
                  <a:pt x="59127" y="3105196"/>
                  <a:pt x="41123" y="3057428"/>
                  <a:pt x="57092" y="3065434"/>
                </a:cubicBezTo>
                <a:cubicBezTo>
                  <a:pt x="55435" y="3051512"/>
                  <a:pt x="40803" y="3032637"/>
                  <a:pt x="35088" y="3020247"/>
                </a:cubicBezTo>
                <a:cubicBezTo>
                  <a:pt x="32503" y="3002537"/>
                  <a:pt x="18197" y="3001119"/>
                  <a:pt x="22803" y="2991092"/>
                </a:cubicBezTo>
                <a:cubicBezTo>
                  <a:pt x="24338" y="2987749"/>
                  <a:pt x="27975" y="2983455"/>
                  <a:pt x="34850" y="2977278"/>
                </a:cubicBezTo>
                <a:cubicBezTo>
                  <a:pt x="22587" y="2954448"/>
                  <a:pt x="35600" y="2946689"/>
                  <a:pt x="36223" y="2911749"/>
                </a:cubicBezTo>
                <a:cubicBezTo>
                  <a:pt x="35158" y="2886513"/>
                  <a:pt x="29761" y="2843788"/>
                  <a:pt x="28462" y="2825860"/>
                </a:cubicBezTo>
                <a:cubicBezTo>
                  <a:pt x="28449" y="2818634"/>
                  <a:pt x="28437" y="2811409"/>
                  <a:pt x="28424" y="2804183"/>
                </a:cubicBezTo>
                <a:lnTo>
                  <a:pt x="21292" y="2790136"/>
                </a:lnTo>
                <a:lnTo>
                  <a:pt x="16179" y="2760208"/>
                </a:lnTo>
                <a:lnTo>
                  <a:pt x="22858" y="2751112"/>
                </a:lnTo>
                <a:lnTo>
                  <a:pt x="18505" y="2740278"/>
                </a:lnTo>
                <a:lnTo>
                  <a:pt x="22482" y="2726489"/>
                </a:lnTo>
                <a:lnTo>
                  <a:pt x="18175" y="2725052"/>
                </a:lnTo>
                <a:lnTo>
                  <a:pt x="10521" y="2715895"/>
                </a:lnTo>
                <a:lnTo>
                  <a:pt x="25499" y="2665666"/>
                </a:lnTo>
                <a:lnTo>
                  <a:pt x="30658" y="2635351"/>
                </a:lnTo>
                <a:cubicBezTo>
                  <a:pt x="30723" y="2625597"/>
                  <a:pt x="30791" y="2615842"/>
                  <a:pt x="30857" y="2606088"/>
                </a:cubicBezTo>
                <a:lnTo>
                  <a:pt x="37532" y="2596456"/>
                </a:lnTo>
                <a:cubicBezTo>
                  <a:pt x="41239" y="2582253"/>
                  <a:pt x="34640" y="2564757"/>
                  <a:pt x="36511" y="2549900"/>
                </a:cubicBezTo>
                <a:lnTo>
                  <a:pt x="53712" y="2496499"/>
                </a:lnTo>
                <a:cubicBezTo>
                  <a:pt x="53527" y="2492743"/>
                  <a:pt x="64725" y="2449625"/>
                  <a:pt x="64540" y="2445869"/>
                </a:cubicBezTo>
                <a:cubicBezTo>
                  <a:pt x="61940" y="2441580"/>
                  <a:pt x="65575" y="2413465"/>
                  <a:pt x="64348" y="2408995"/>
                </a:cubicBezTo>
                <a:cubicBezTo>
                  <a:pt x="100333" y="2407546"/>
                  <a:pt x="71752" y="2329020"/>
                  <a:pt x="101725" y="2335735"/>
                </a:cubicBezTo>
                <a:cubicBezTo>
                  <a:pt x="120512" y="2299003"/>
                  <a:pt x="138791" y="2291744"/>
                  <a:pt x="147278" y="2260088"/>
                </a:cubicBezTo>
                <a:cubicBezTo>
                  <a:pt x="152668" y="2224200"/>
                  <a:pt x="143589" y="2220953"/>
                  <a:pt x="152643" y="2193455"/>
                </a:cubicBezTo>
                <a:cubicBezTo>
                  <a:pt x="152701" y="2159228"/>
                  <a:pt x="131577" y="2138038"/>
                  <a:pt x="161815" y="2107942"/>
                </a:cubicBezTo>
                <a:lnTo>
                  <a:pt x="168884" y="2024270"/>
                </a:lnTo>
                <a:lnTo>
                  <a:pt x="210800" y="1969445"/>
                </a:lnTo>
                <a:lnTo>
                  <a:pt x="215063" y="1961162"/>
                </a:lnTo>
                <a:lnTo>
                  <a:pt x="226767" y="1945112"/>
                </a:lnTo>
                <a:lnTo>
                  <a:pt x="225906" y="1942021"/>
                </a:lnTo>
                <a:lnTo>
                  <a:pt x="220555" y="1935584"/>
                </a:lnTo>
                <a:cubicBezTo>
                  <a:pt x="220179" y="1930292"/>
                  <a:pt x="223282" y="1914884"/>
                  <a:pt x="223648" y="1910265"/>
                </a:cubicBezTo>
                <a:cubicBezTo>
                  <a:pt x="221934" y="1909994"/>
                  <a:pt x="221895" y="1909162"/>
                  <a:pt x="222758" y="1907867"/>
                </a:cubicBezTo>
                <a:lnTo>
                  <a:pt x="229387" y="1899379"/>
                </a:lnTo>
                <a:lnTo>
                  <a:pt x="231548" y="1895114"/>
                </a:lnTo>
                <a:lnTo>
                  <a:pt x="216553" y="1892417"/>
                </a:lnTo>
                <a:cubicBezTo>
                  <a:pt x="209075" y="1884999"/>
                  <a:pt x="222114" y="1866643"/>
                  <a:pt x="209739" y="1861483"/>
                </a:cubicBezTo>
                <a:cubicBezTo>
                  <a:pt x="214584" y="1853278"/>
                  <a:pt x="219066" y="1844665"/>
                  <a:pt x="222950" y="1835810"/>
                </a:cubicBezTo>
                <a:lnTo>
                  <a:pt x="224812" y="1830569"/>
                </a:lnTo>
                <a:lnTo>
                  <a:pt x="224522" y="1830429"/>
                </a:lnTo>
                <a:cubicBezTo>
                  <a:pt x="224224" y="1829219"/>
                  <a:pt x="224571" y="1827468"/>
                  <a:pt x="225830" y="1824832"/>
                </a:cubicBezTo>
                <a:lnTo>
                  <a:pt x="228207" y="1821003"/>
                </a:lnTo>
                <a:lnTo>
                  <a:pt x="230878" y="1807109"/>
                </a:lnTo>
                <a:lnTo>
                  <a:pt x="227355" y="1805316"/>
                </a:lnTo>
                <a:lnTo>
                  <a:pt x="228132" y="1804434"/>
                </a:lnTo>
                <a:cubicBezTo>
                  <a:pt x="237533" y="1798221"/>
                  <a:pt x="248274" y="1797417"/>
                  <a:pt x="223762" y="1784314"/>
                </a:cubicBezTo>
                <a:cubicBezTo>
                  <a:pt x="240655" y="1769422"/>
                  <a:pt x="224912" y="1763793"/>
                  <a:pt x="226521" y="1740358"/>
                </a:cubicBezTo>
                <a:cubicBezTo>
                  <a:pt x="240385" y="1732435"/>
                  <a:pt x="239102" y="1724301"/>
                  <a:pt x="233164" y="1715685"/>
                </a:cubicBezTo>
                <a:cubicBezTo>
                  <a:pt x="245499" y="1694404"/>
                  <a:pt x="240415" y="1672675"/>
                  <a:pt x="245819" y="1647555"/>
                </a:cubicBezTo>
                <a:cubicBezTo>
                  <a:pt x="268668" y="1622803"/>
                  <a:pt x="248434" y="1605585"/>
                  <a:pt x="254317" y="1578752"/>
                </a:cubicBezTo>
                <a:lnTo>
                  <a:pt x="249918" y="1546022"/>
                </a:lnTo>
                <a:cubicBezTo>
                  <a:pt x="251996" y="1543635"/>
                  <a:pt x="248777" y="1521210"/>
                  <a:pt x="248927" y="1519929"/>
                </a:cubicBezTo>
                <a:lnTo>
                  <a:pt x="248704" y="1519731"/>
                </a:lnTo>
                <a:lnTo>
                  <a:pt x="252245" y="1514846"/>
                </a:lnTo>
                <a:cubicBezTo>
                  <a:pt x="255314" y="1501295"/>
                  <a:pt x="252199" y="1477394"/>
                  <a:pt x="254681" y="1463304"/>
                </a:cubicBezTo>
                <a:cubicBezTo>
                  <a:pt x="257024" y="1459891"/>
                  <a:pt x="268983" y="1432466"/>
                  <a:pt x="267138" y="1430305"/>
                </a:cubicBezTo>
                <a:lnTo>
                  <a:pt x="266110" y="1429568"/>
                </a:lnTo>
                <a:lnTo>
                  <a:pt x="286784" y="1404045"/>
                </a:lnTo>
                <a:lnTo>
                  <a:pt x="294521" y="1360879"/>
                </a:lnTo>
                <a:lnTo>
                  <a:pt x="324750" y="1301993"/>
                </a:lnTo>
                <a:lnTo>
                  <a:pt x="328780" y="1210776"/>
                </a:lnTo>
                <a:cubicBezTo>
                  <a:pt x="344171" y="1197232"/>
                  <a:pt x="343390" y="1192124"/>
                  <a:pt x="346123" y="1157176"/>
                </a:cubicBezTo>
                <a:cubicBezTo>
                  <a:pt x="359383" y="1110140"/>
                  <a:pt x="355619" y="1111028"/>
                  <a:pt x="349331" y="1063288"/>
                </a:cubicBezTo>
                <a:cubicBezTo>
                  <a:pt x="364194" y="1005331"/>
                  <a:pt x="362778" y="969963"/>
                  <a:pt x="431245" y="889417"/>
                </a:cubicBezTo>
                <a:lnTo>
                  <a:pt x="459477" y="816346"/>
                </a:lnTo>
                <a:cubicBezTo>
                  <a:pt x="465006" y="808083"/>
                  <a:pt x="496978" y="764380"/>
                  <a:pt x="489268" y="752692"/>
                </a:cubicBezTo>
                <a:lnTo>
                  <a:pt x="505368" y="724368"/>
                </a:lnTo>
                <a:lnTo>
                  <a:pt x="511178" y="722494"/>
                </a:lnTo>
                <a:lnTo>
                  <a:pt x="514451" y="717531"/>
                </a:lnTo>
                <a:cubicBezTo>
                  <a:pt x="514171" y="710761"/>
                  <a:pt x="513893" y="703992"/>
                  <a:pt x="513612" y="697222"/>
                </a:cubicBezTo>
                <a:cubicBezTo>
                  <a:pt x="513272" y="693376"/>
                  <a:pt x="513720" y="690905"/>
                  <a:pt x="514772" y="689289"/>
                </a:cubicBezTo>
                <a:lnTo>
                  <a:pt x="515249" y="689151"/>
                </a:lnTo>
                <a:cubicBezTo>
                  <a:pt x="515320" y="686637"/>
                  <a:pt x="515389" y="684122"/>
                  <a:pt x="515461" y="681608"/>
                </a:cubicBezTo>
                <a:cubicBezTo>
                  <a:pt x="522970" y="666964"/>
                  <a:pt x="551123" y="617831"/>
                  <a:pt x="560298" y="601285"/>
                </a:cubicBezTo>
                <a:cubicBezTo>
                  <a:pt x="558549" y="585107"/>
                  <a:pt x="540289" y="573171"/>
                  <a:pt x="570504" y="582332"/>
                </a:cubicBezTo>
                <a:cubicBezTo>
                  <a:pt x="570816" y="577121"/>
                  <a:pt x="573898" y="574271"/>
                  <a:pt x="578347" y="572511"/>
                </a:cubicBezTo>
                <a:lnTo>
                  <a:pt x="580375" y="572092"/>
                </a:lnTo>
                <a:lnTo>
                  <a:pt x="575722" y="536015"/>
                </a:lnTo>
                <a:lnTo>
                  <a:pt x="578705" y="531675"/>
                </a:lnTo>
                <a:lnTo>
                  <a:pt x="564084" y="491380"/>
                </a:lnTo>
                <a:cubicBezTo>
                  <a:pt x="560969" y="487340"/>
                  <a:pt x="560134" y="482008"/>
                  <a:pt x="564457" y="473782"/>
                </a:cubicBezTo>
                <a:lnTo>
                  <a:pt x="566413" y="472000"/>
                </a:lnTo>
                <a:lnTo>
                  <a:pt x="584600" y="354566"/>
                </a:lnTo>
                <a:cubicBezTo>
                  <a:pt x="586100" y="325288"/>
                  <a:pt x="584583" y="317533"/>
                  <a:pt x="588077" y="265704"/>
                </a:cubicBezTo>
                <a:cubicBezTo>
                  <a:pt x="588008" y="205530"/>
                  <a:pt x="578491" y="226511"/>
                  <a:pt x="580576" y="187093"/>
                </a:cubicBezTo>
                <a:cubicBezTo>
                  <a:pt x="579265" y="162458"/>
                  <a:pt x="569240" y="117589"/>
                  <a:pt x="587928" y="130336"/>
                </a:cubicBezTo>
                <a:cubicBezTo>
                  <a:pt x="552635" y="69804"/>
                  <a:pt x="604651" y="82036"/>
                  <a:pt x="593881" y="17287"/>
                </a:cubicBezTo>
                <a:cubicBezTo>
                  <a:pt x="600399" y="13784"/>
                  <a:pt x="605413" y="8440"/>
                  <a:pt x="609224" y="1705"/>
                </a:cubicBezTo>
                <a:close/>
              </a:path>
            </a:pathLst>
          </a:custGeom>
        </p:spPr>
      </p:pic>
    </p:spTree>
    <p:extLst>
      <p:ext uri="{BB962C8B-B14F-4D97-AF65-F5344CB8AC3E}">
        <p14:creationId xmlns:p14="http://schemas.microsoft.com/office/powerpoint/2010/main" val="392495082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7">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Freeform: Shape 9">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Isosceles Triangle 17">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6D7FE636-FABE-355F-A624-8610DB908C5E}"/>
              </a:ext>
            </a:extLst>
          </p:cNvPr>
          <p:cNvPicPr>
            <a:picLocks noChangeAspect="1"/>
          </p:cNvPicPr>
          <p:nvPr/>
        </p:nvPicPr>
        <p:blipFill>
          <a:blip r:embed="rId2"/>
          <a:stretch>
            <a:fillRect/>
          </a:stretch>
        </p:blipFill>
        <p:spPr>
          <a:xfrm>
            <a:off x="186267" y="1371650"/>
            <a:ext cx="11684942" cy="4732402"/>
          </a:xfrm>
          <a:prstGeom prst="rect">
            <a:avLst/>
          </a:prstGeom>
          <a:ln>
            <a:noFill/>
          </a:ln>
        </p:spPr>
      </p:pic>
      <p:sp>
        <p:nvSpPr>
          <p:cNvPr id="20" name="Isosceles Triangle 19">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8565481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14">
            <a:extLst>
              <a:ext uri="{FF2B5EF4-FFF2-40B4-BE49-F238E27FC236}">
                <a16:creationId xmlns:a16="http://schemas.microsoft.com/office/drawing/2014/main" id="{F0DCC097-1DB8-4B6D-85D0-6FBA0E1CA4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Shape 16">
            <a:extLst>
              <a:ext uri="{FF2B5EF4-FFF2-40B4-BE49-F238E27FC236}">
                <a16:creationId xmlns:a16="http://schemas.microsoft.com/office/drawing/2014/main" id="{E0B58608-23C8-4441-994D-C6823EEE1D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9" cy="2083506"/>
          </a:xfrm>
          <a:custGeom>
            <a:avLst/>
            <a:gdLst>
              <a:gd name="connsiteX0" fmla="*/ 0 w 12191999"/>
              <a:gd name="connsiteY0" fmla="*/ 0 h 2083506"/>
              <a:gd name="connsiteX1" fmla="*/ 9429748 w 12191999"/>
              <a:gd name="connsiteY1" fmla="*/ 0 h 2083506"/>
              <a:gd name="connsiteX2" fmla="*/ 9429748 w 12191999"/>
              <a:gd name="connsiteY2" fmla="*/ 1 h 2083506"/>
              <a:gd name="connsiteX3" fmla="*/ 12191999 w 12191999"/>
              <a:gd name="connsiteY3" fmla="*/ 1 h 2083506"/>
              <a:gd name="connsiteX4" fmla="*/ 12191999 w 12191999"/>
              <a:gd name="connsiteY4" fmla="*/ 1164372 h 2083506"/>
              <a:gd name="connsiteX5" fmla="*/ 12147852 w 12191999"/>
              <a:gd name="connsiteY5" fmla="*/ 1163783 h 2083506"/>
              <a:gd name="connsiteX6" fmla="*/ 11993604 w 12191999"/>
              <a:gd name="connsiteY6" fmla="*/ 1153496 h 2083506"/>
              <a:gd name="connsiteX7" fmla="*/ 11865319 w 12191999"/>
              <a:gd name="connsiteY7" fmla="*/ 1176624 h 2083506"/>
              <a:gd name="connsiteX8" fmla="*/ 11718353 w 12191999"/>
              <a:gd name="connsiteY8" fmla="*/ 1209136 h 2083506"/>
              <a:gd name="connsiteX9" fmla="*/ 11609067 w 12191999"/>
              <a:gd name="connsiteY9" fmla="*/ 1218512 h 2083506"/>
              <a:gd name="connsiteX10" fmla="*/ 11545958 w 12191999"/>
              <a:gd name="connsiteY10" fmla="*/ 1240430 h 2083506"/>
              <a:gd name="connsiteX11" fmla="*/ 11445770 w 12191999"/>
              <a:gd name="connsiteY11" fmla="*/ 1225780 h 2083506"/>
              <a:gd name="connsiteX12" fmla="*/ 11398842 w 12191999"/>
              <a:gd name="connsiteY12" fmla="*/ 1227250 h 2083506"/>
              <a:gd name="connsiteX13" fmla="*/ 11240093 w 12191999"/>
              <a:gd name="connsiteY13" fmla="*/ 1266797 h 2083506"/>
              <a:gd name="connsiteX14" fmla="*/ 11141364 w 12191999"/>
              <a:gd name="connsiteY14" fmla="*/ 1288059 h 2083506"/>
              <a:gd name="connsiteX15" fmla="*/ 11015396 w 12191999"/>
              <a:gd name="connsiteY15" fmla="*/ 1353104 h 2083506"/>
              <a:gd name="connsiteX16" fmla="*/ 10973905 w 12191999"/>
              <a:gd name="connsiteY16" fmla="*/ 1365109 h 2083506"/>
              <a:gd name="connsiteX17" fmla="*/ 10904858 w 12191999"/>
              <a:gd name="connsiteY17" fmla="*/ 1371966 h 2083506"/>
              <a:gd name="connsiteX18" fmla="*/ 10827883 w 12191999"/>
              <a:gd name="connsiteY18" fmla="*/ 1410270 h 2083506"/>
              <a:gd name="connsiteX19" fmla="*/ 10690996 w 12191999"/>
              <a:gd name="connsiteY19" fmla="*/ 1426394 h 2083506"/>
              <a:gd name="connsiteX20" fmla="*/ 10624461 w 12191999"/>
              <a:gd name="connsiteY20" fmla="*/ 1444283 h 2083506"/>
              <a:gd name="connsiteX21" fmla="*/ 10517208 w 12191999"/>
              <a:gd name="connsiteY21" fmla="*/ 1478947 h 2083506"/>
              <a:gd name="connsiteX22" fmla="*/ 10497937 w 12191999"/>
              <a:gd name="connsiteY22" fmla="*/ 1469831 h 2083506"/>
              <a:gd name="connsiteX23" fmla="*/ 10471201 w 12191999"/>
              <a:gd name="connsiteY23" fmla="*/ 1486037 h 2083506"/>
              <a:gd name="connsiteX24" fmla="*/ 10448263 w 12191999"/>
              <a:gd name="connsiteY24" fmla="*/ 1478223 h 2083506"/>
              <a:gd name="connsiteX25" fmla="*/ 10388089 w 12191999"/>
              <a:gd name="connsiteY25" fmla="*/ 1507175 h 2083506"/>
              <a:gd name="connsiteX26" fmla="*/ 10333720 w 12191999"/>
              <a:gd name="connsiteY26" fmla="*/ 1515848 h 2083506"/>
              <a:gd name="connsiteX27" fmla="*/ 10104338 w 12191999"/>
              <a:gd name="connsiteY27" fmla="*/ 1569424 h 2083506"/>
              <a:gd name="connsiteX28" fmla="*/ 9910445 w 12191999"/>
              <a:gd name="connsiteY28" fmla="*/ 1632275 h 2083506"/>
              <a:gd name="connsiteX29" fmla="*/ 9770872 w 12191999"/>
              <a:gd name="connsiteY29" fmla="*/ 1688088 h 2083506"/>
              <a:gd name="connsiteX30" fmla="*/ 9733849 w 12191999"/>
              <a:gd name="connsiteY30" fmla="*/ 1700034 h 2083506"/>
              <a:gd name="connsiteX31" fmla="*/ 9703714 w 12191999"/>
              <a:gd name="connsiteY31" fmla="*/ 1730093 h 2083506"/>
              <a:gd name="connsiteX32" fmla="*/ 9698351 w 12191999"/>
              <a:gd name="connsiteY32" fmla="*/ 1730377 h 2083506"/>
              <a:gd name="connsiteX33" fmla="*/ 9632895 w 12191999"/>
              <a:gd name="connsiteY33" fmla="*/ 1736363 h 2083506"/>
              <a:gd name="connsiteX34" fmla="*/ 9569107 w 12191999"/>
              <a:gd name="connsiteY34" fmla="*/ 1741010 h 2083506"/>
              <a:gd name="connsiteX35" fmla="*/ 9536451 w 12191999"/>
              <a:gd name="connsiteY35" fmla="*/ 1755120 h 2083506"/>
              <a:gd name="connsiteX36" fmla="*/ 9529385 w 12191999"/>
              <a:gd name="connsiteY36" fmla="*/ 1757515 h 2083506"/>
              <a:gd name="connsiteX37" fmla="*/ 9498527 w 12191999"/>
              <a:gd name="connsiteY37" fmla="*/ 1753117 h 2083506"/>
              <a:gd name="connsiteX38" fmla="*/ 9436642 w 12191999"/>
              <a:gd name="connsiteY38" fmla="*/ 1755478 h 2083506"/>
              <a:gd name="connsiteX39" fmla="*/ 9429748 w 12191999"/>
              <a:gd name="connsiteY39" fmla="*/ 1756317 h 2083506"/>
              <a:gd name="connsiteX40" fmla="*/ 9429748 w 12191999"/>
              <a:gd name="connsiteY40" fmla="*/ 1768745 h 2083506"/>
              <a:gd name="connsiteX41" fmla="*/ 9425802 w 12191999"/>
              <a:gd name="connsiteY41" fmla="*/ 1769273 h 2083506"/>
              <a:gd name="connsiteX42" fmla="*/ 9349763 w 12191999"/>
              <a:gd name="connsiteY42" fmla="*/ 1776107 h 2083506"/>
              <a:gd name="connsiteX43" fmla="*/ 9256503 w 12191999"/>
              <a:gd name="connsiteY43" fmla="*/ 1800699 h 2083506"/>
              <a:gd name="connsiteX44" fmla="*/ 9222873 w 12191999"/>
              <a:gd name="connsiteY44" fmla="*/ 1803003 h 2083506"/>
              <a:gd name="connsiteX45" fmla="*/ 9224095 w 12191999"/>
              <a:gd name="connsiteY45" fmla="*/ 1807355 h 2083506"/>
              <a:gd name="connsiteX46" fmla="*/ 9211603 w 12191999"/>
              <a:gd name="connsiteY46" fmla="*/ 1807675 h 2083506"/>
              <a:gd name="connsiteX47" fmla="*/ 9183719 w 12191999"/>
              <a:gd name="connsiteY47" fmla="*/ 1807781 h 2083506"/>
              <a:gd name="connsiteX48" fmla="*/ 9100221 w 12191999"/>
              <a:gd name="connsiteY48" fmla="*/ 1808989 h 2083506"/>
              <a:gd name="connsiteX49" fmla="*/ 9077439 w 12191999"/>
              <a:gd name="connsiteY49" fmla="*/ 1817333 h 2083506"/>
              <a:gd name="connsiteX50" fmla="*/ 9055889 w 12191999"/>
              <a:gd name="connsiteY50" fmla="*/ 1817464 h 2083506"/>
              <a:gd name="connsiteX51" fmla="*/ 8930912 w 12191999"/>
              <a:gd name="connsiteY51" fmla="*/ 1828648 h 2083506"/>
              <a:gd name="connsiteX52" fmla="*/ 8913729 w 12191999"/>
              <a:gd name="connsiteY52" fmla="*/ 1829483 h 2083506"/>
              <a:gd name="connsiteX53" fmla="*/ 8904423 w 12191999"/>
              <a:gd name="connsiteY53" fmla="*/ 1833234 h 2083506"/>
              <a:gd name="connsiteX54" fmla="*/ 8871099 w 12191999"/>
              <a:gd name="connsiteY54" fmla="*/ 1833979 h 2083506"/>
              <a:gd name="connsiteX55" fmla="*/ 8869557 w 12191999"/>
              <a:gd name="connsiteY55" fmla="*/ 1836113 h 2083506"/>
              <a:gd name="connsiteX56" fmla="*/ 8760021 w 12191999"/>
              <a:gd name="connsiteY56" fmla="*/ 1854442 h 2083506"/>
              <a:gd name="connsiteX57" fmla="*/ 8741254 w 12191999"/>
              <a:gd name="connsiteY57" fmla="*/ 1857469 h 2083506"/>
              <a:gd name="connsiteX58" fmla="*/ 8725039 w 12191999"/>
              <a:gd name="connsiteY58" fmla="*/ 1856552 h 2083506"/>
              <a:gd name="connsiteX59" fmla="*/ 8635265 w 12191999"/>
              <a:gd name="connsiteY59" fmla="*/ 1859168 h 2083506"/>
              <a:gd name="connsiteX60" fmla="*/ 8613911 w 12191999"/>
              <a:gd name="connsiteY60" fmla="*/ 1857561 h 2083506"/>
              <a:gd name="connsiteX61" fmla="*/ 8604931 w 12191999"/>
              <a:gd name="connsiteY61" fmla="*/ 1854170 h 2083506"/>
              <a:gd name="connsiteX62" fmla="*/ 8570171 w 12191999"/>
              <a:gd name="connsiteY62" fmla="*/ 1860579 h 2083506"/>
              <a:gd name="connsiteX63" fmla="*/ 8516537 w 12191999"/>
              <a:gd name="connsiteY63" fmla="*/ 1864971 h 2083506"/>
              <a:gd name="connsiteX64" fmla="*/ 8491046 w 12191999"/>
              <a:gd name="connsiteY64" fmla="*/ 1868141 h 2083506"/>
              <a:gd name="connsiteX65" fmla="*/ 8470478 w 12191999"/>
              <a:gd name="connsiteY65" fmla="*/ 1866216 h 2083506"/>
              <a:gd name="connsiteX66" fmla="*/ 8353433 w 12191999"/>
              <a:gd name="connsiteY66" fmla="*/ 1865729 h 2083506"/>
              <a:gd name="connsiteX67" fmla="*/ 8347675 w 12191999"/>
              <a:gd name="connsiteY67" fmla="*/ 1865075 h 2083506"/>
              <a:gd name="connsiteX68" fmla="*/ 8343939 w 12191999"/>
              <a:gd name="connsiteY68" fmla="*/ 1865677 h 2083506"/>
              <a:gd name="connsiteX69" fmla="*/ 8221566 w 12191999"/>
              <a:gd name="connsiteY69" fmla="*/ 1881148 h 2083506"/>
              <a:gd name="connsiteX70" fmla="*/ 8066095 w 12191999"/>
              <a:gd name="connsiteY70" fmla="*/ 1919902 h 2083506"/>
              <a:gd name="connsiteX71" fmla="*/ 8044849 w 12191999"/>
              <a:gd name="connsiteY71" fmla="*/ 1916308 h 2083506"/>
              <a:gd name="connsiteX72" fmla="*/ 8041142 w 12191999"/>
              <a:gd name="connsiteY72" fmla="*/ 1915506 h 2083506"/>
              <a:gd name="connsiteX73" fmla="*/ 8022159 w 12191999"/>
              <a:gd name="connsiteY73" fmla="*/ 1911521 h 2083506"/>
              <a:gd name="connsiteX74" fmla="*/ 7944932 w 12191999"/>
              <a:gd name="connsiteY74" fmla="*/ 1917265 h 2083506"/>
              <a:gd name="connsiteX75" fmla="*/ 7879011 w 12191999"/>
              <a:gd name="connsiteY75" fmla="*/ 1928570 h 2083506"/>
              <a:gd name="connsiteX76" fmla="*/ 7865529 w 12191999"/>
              <a:gd name="connsiteY76" fmla="*/ 1934399 h 2083506"/>
              <a:gd name="connsiteX77" fmla="*/ 7774801 w 12191999"/>
              <a:gd name="connsiteY77" fmla="*/ 1947969 h 2083506"/>
              <a:gd name="connsiteX78" fmla="*/ 7748398 w 12191999"/>
              <a:gd name="connsiteY78" fmla="*/ 1955982 h 2083506"/>
              <a:gd name="connsiteX79" fmla="*/ 7740684 w 12191999"/>
              <a:gd name="connsiteY79" fmla="*/ 1955717 h 2083506"/>
              <a:gd name="connsiteX80" fmla="*/ 7712976 w 12191999"/>
              <a:gd name="connsiteY80" fmla="*/ 1960442 h 2083506"/>
              <a:gd name="connsiteX81" fmla="*/ 7699956 w 12191999"/>
              <a:gd name="connsiteY81" fmla="*/ 1966104 h 2083506"/>
              <a:gd name="connsiteX82" fmla="*/ 7684158 w 12191999"/>
              <a:gd name="connsiteY82" fmla="*/ 1962927 h 2083506"/>
              <a:gd name="connsiteX83" fmla="*/ 7643109 w 12191999"/>
              <a:gd name="connsiteY83" fmla="*/ 1964400 h 2083506"/>
              <a:gd name="connsiteX84" fmla="*/ 7630180 w 12191999"/>
              <a:gd name="connsiteY84" fmla="*/ 1970266 h 2083506"/>
              <a:gd name="connsiteX85" fmla="*/ 7609131 w 12191999"/>
              <a:gd name="connsiteY85" fmla="*/ 1971774 h 2083506"/>
              <a:gd name="connsiteX86" fmla="*/ 7555555 w 12191999"/>
              <a:gd name="connsiteY86" fmla="*/ 1969491 h 2083506"/>
              <a:gd name="connsiteX87" fmla="*/ 7520919 w 12191999"/>
              <a:gd name="connsiteY87" fmla="*/ 1970177 h 2083506"/>
              <a:gd name="connsiteX88" fmla="*/ 7456258 w 12191999"/>
              <a:gd name="connsiteY88" fmla="*/ 1960468 h 2083506"/>
              <a:gd name="connsiteX89" fmla="*/ 7393047 w 12191999"/>
              <a:gd name="connsiteY89" fmla="*/ 1952408 h 2083506"/>
              <a:gd name="connsiteX90" fmla="*/ 7199912 w 12191999"/>
              <a:gd name="connsiteY90" fmla="*/ 1959913 h 2083506"/>
              <a:gd name="connsiteX91" fmla="*/ 7146774 w 12191999"/>
              <a:gd name="connsiteY91" fmla="*/ 1956641 h 2083506"/>
              <a:gd name="connsiteX92" fmla="*/ 7122244 w 12191999"/>
              <a:gd name="connsiteY92" fmla="*/ 1953891 h 2083506"/>
              <a:gd name="connsiteX93" fmla="*/ 7032241 w 12191999"/>
              <a:gd name="connsiteY93" fmla="*/ 1962723 h 2083506"/>
              <a:gd name="connsiteX94" fmla="*/ 6941492 w 12191999"/>
              <a:gd name="connsiteY94" fmla="*/ 1976868 h 2083506"/>
              <a:gd name="connsiteX95" fmla="*/ 6906514 w 12191999"/>
              <a:gd name="connsiteY95" fmla="*/ 1968589 h 2083506"/>
              <a:gd name="connsiteX96" fmla="*/ 6826395 w 12191999"/>
              <a:gd name="connsiteY96" fmla="*/ 1974141 h 2083506"/>
              <a:gd name="connsiteX97" fmla="*/ 6716431 w 12191999"/>
              <a:gd name="connsiteY97" fmla="*/ 2004297 h 2083506"/>
              <a:gd name="connsiteX98" fmla="*/ 6569607 w 12191999"/>
              <a:gd name="connsiteY98" fmla="*/ 2015496 h 2083506"/>
              <a:gd name="connsiteX99" fmla="*/ 6561430 w 12191999"/>
              <a:gd name="connsiteY99" fmla="*/ 2020996 h 2083506"/>
              <a:gd name="connsiteX100" fmla="*/ 6549371 w 12191999"/>
              <a:gd name="connsiteY100" fmla="*/ 2024747 h 2083506"/>
              <a:gd name="connsiteX101" fmla="*/ 6547040 w 12191999"/>
              <a:gd name="connsiteY101" fmla="*/ 2024474 h 2083506"/>
              <a:gd name="connsiteX102" fmla="*/ 6530482 w 12191999"/>
              <a:gd name="connsiteY102" fmla="*/ 2026659 h 2083506"/>
              <a:gd name="connsiteX103" fmla="*/ 6528565 w 12191999"/>
              <a:gd name="connsiteY103" fmla="*/ 2028600 h 2083506"/>
              <a:gd name="connsiteX104" fmla="*/ 6517741 w 12191999"/>
              <a:gd name="connsiteY104" fmla="*/ 2030558 h 2083506"/>
              <a:gd name="connsiteX105" fmla="*/ 6497855 w 12191999"/>
              <a:gd name="connsiteY105" fmla="*/ 2035650 h 2083506"/>
              <a:gd name="connsiteX106" fmla="*/ 6492785 w 12191999"/>
              <a:gd name="connsiteY106" fmla="*/ 2035444 h 2083506"/>
              <a:gd name="connsiteX107" fmla="*/ 6460692 w 12191999"/>
              <a:gd name="connsiteY107" fmla="*/ 2041321 h 2083506"/>
              <a:gd name="connsiteX108" fmla="*/ 6459609 w 12191999"/>
              <a:gd name="connsiteY108" fmla="*/ 2040851 h 2083506"/>
              <a:gd name="connsiteX109" fmla="*/ 6447765 w 12191999"/>
              <a:gd name="connsiteY109" fmla="*/ 2040102 h 2083506"/>
              <a:gd name="connsiteX110" fmla="*/ 6426590 w 12191999"/>
              <a:gd name="connsiteY110" fmla="*/ 2039928 h 2083506"/>
              <a:gd name="connsiteX111" fmla="*/ 6401693 w 12191999"/>
              <a:gd name="connsiteY111" fmla="*/ 2033537 h 2083506"/>
              <a:gd name="connsiteX112" fmla="*/ 6387141 w 12191999"/>
              <a:gd name="connsiteY112" fmla="*/ 2033161 h 2083506"/>
              <a:gd name="connsiteX113" fmla="*/ 6357846 w 12191999"/>
              <a:gd name="connsiteY113" fmla="*/ 2036782 h 2083506"/>
              <a:gd name="connsiteX114" fmla="*/ 6342914 w 12191999"/>
              <a:gd name="connsiteY114" fmla="*/ 2037585 h 2083506"/>
              <a:gd name="connsiteX115" fmla="*/ 6336300 w 12191999"/>
              <a:gd name="connsiteY115" fmla="*/ 2038781 h 2083506"/>
              <a:gd name="connsiteX116" fmla="*/ 6317178 w 12191999"/>
              <a:gd name="connsiteY116" fmla="*/ 2038968 h 2083506"/>
              <a:gd name="connsiteX117" fmla="*/ 6161427 w 12191999"/>
              <a:gd name="connsiteY117" fmla="*/ 2047338 h 2083506"/>
              <a:gd name="connsiteX118" fmla="*/ 6097339 w 12191999"/>
              <a:gd name="connsiteY118" fmla="*/ 2082438 h 2083506"/>
              <a:gd name="connsiteX119" fmla="*/ 6079059 w 12191999"/>
              <a:gd name="connsiteY119" fmla="*/ 2081299 h 2083506"/>
              <a:gd name="connsiteX120" fmla="*/ 5998439 w 12191999"/>
              <a:gd name="connsiteY120" fmla="*/ 2070958 h 2083506"/>
              <a:gd name="connsiteX121" fmla="*/ 5904290 w 12191999"/>
              <a:gd name="connsiteY121" fmla="*/ 2070255 h 2083506"/>
              <a:gd name="connsiteX122" fmla="*/ 5814867 w 12191999"/>
              <a:gd name="connsiteY122" fmla="*/ 2079032 h 2083506"/>
              <a:gd name="connsiteX123" fmla="*/ 5725743 w 12191999"/>
              <a:gd name="connsiteY123" fmla="*/ 2070558 h 2083506"/>
              <a:gd name="connsiteX124" fmla="*/ 5650546 w 12191999"/>
              <a:gd name="connsiteY124" fmla="*/ 2052412 h 2083506"/>
              <a:gd name="connsiteX125" fmla="*/ 5581284 w 12191999"/>
              <a:gd name="connsiteY125" fmla="*/ 2023175 h 2083506"/>
              <a:gd name="connsiteX126" fmla="*/ 5572593 w 12191999"/>
              <a:gd name="connsiteY126" fmla="*/ 2018391 h 2083506"/>
              <a:gd name="connsiteX127" fmla="*/ 5548580 w 12191999"/>
              <a:gd name="connsiteY127" fmla="*/ 2016951 h 2083506"/>
              <a:gd name="connsiteX128" fmla="*/ 5471173 w 12191999"/>
              <a:gd name="connsiteY128" fmla="*/ 2018786 h 2083506"/>
              <a:gd name="connsiteX129" fmla="*/ 5340320 w 12191999"/>
              <a:gd name="connsiteY129" fmla="*/ 2037611 h 2083506"/>
              <a:gd name="connsiteX130" fmla="*/ 5254376 w 12191999"/>
              <a:gd name="connsiteY130" fmla="*/ 2042928 h 2083506"/>
              <a:gd name="connsiteX131" fmla="*/ 5258035 w 12191999"/>
              <a:gd name="connsiteY131" fmla="*/ 2035649 h 2083506"/>
              <a:gd name="connsiteX132" fmla="*/ 5230622 w 12191999"/>
              <a:gd name="connsiteY132" fmla="*/ 2024576 h 2083506"/>
              <a:gd name="connsiteX133" fmla="*/ 5026203 w 12191999"/>
              <a:gd name="connsiteY133" fmla="*/ 2030162 h 2083506"/>
              <a:gd name="connsiteX134" fmla="*/ 4973988 w 12191999"/>
              <a:gd name="connsiteY134" fmla="*/ 2026668 h 2083506"/>
              <a:gd name="connsiteX135" fmla="*/ 4928030 w 12191999"/>
              <a:gd name="connsiteY135" fmla="*/ 2033642 h 2083506"/>
              <a:gd name="connsiteX136" fmla="*/ 4908970 w 12191999"/>
              <a:gd name="connsiteY136" fmla="*/ 2030033 h 2083506"/>
              <a:gd name="connsiteX137" fmla="*/ 4905679 w 12191999"/>
              <a:gd name="connsiteY137" fmla="*/ 2029300 h 2083506"/>
              <a:gd name="connsiteX138" fmla="*/ 4892525 w 12191999"/>
              <a:gd name="connsiteY138" fmla="*/ 2028768 h 2083506"/>
              <a:gd name="connsiteX139" fmla="*/ 4888818 w 12191999"/>
              <a:gd name="connsiteY139" fmla="*/ 2025619 h 2083506"/>
              <a:gd name="connsiteX140" fmla="*/ 4869018 w 12191999"/>
              <a:gd name="connsiteY140" fmla="*/ 2022668 h 2083506"/>
              <a:gd name="connsiteX141" fmla="*/ 4844804 w 12191999"/>
              <a:gd name="connsiteY141" fmla="*/ 2022527 h 2083506"/>
              <a:gd name="connsiteX142" fmla="*/ 4758778 w 12191999"/>
              <a:gd name="connsiteY142" fmla="*/ 2021694 h 2083506"/>
              <a:gd name="connsiteX143" fmla="*/ 4744748 w 12191999"/>
              <a:gd name="connsiteY143" fmla="*/ 2023396 h 2083506"/>
              <a:gd name="connsiteX144" fmla="*/ 4698956 w 12191999"/>
              <a:gd name="connsiteY144" fmla="*/ 2020558 h 2083506"/>
              <a:gd name="connsiteX145" fmla="*/ 4658147 w 12191999"/>
              <a:gd name="connsiteY145" fmla="*/ 2019920 h 2083506"/>
              <a:gd name="connsiteX146" fmla="*/ 4631706 w 12191999"/>
              <a:gd name="connsiteY146" fmla="*/ 2021274 h 2083506"/>
              <a:gd name="connsiteX147" fmla="*/ 4624776 w 12191999"/>
              <a:gd name="connsiteY147" fmla="*/ 2020152 h 2083506"/>
              <a:gd name="connsiteX148" fmla="*/ 4598150 w 12191999"/>
              <a:gd name="connsiteY148" fmla="*/ 2019429 h 2083506"/>
              <a:gd name="connsiteX149" fmla="*/ 4584588 w 12191999"/>
              <a:gd name="connsiteY149" fmla="*/ 2021092 h 2083506"/>
              <a:gd name="connsiteX150" fmla="*/ 4571203 w 12191999"/>
              <a:gd name="connsiteY150" fmla="*/ 2017263 h 2083506"/>
              <a:gd name="connsiteX151" fmla="*/ 4567930 w 12191999"/>
              <a:gd name="connsiteY151" fmla="*/ 2014458 h 2083506"/>
              <a:gd name="connsiteX152" fmla="*/ 4548984 w 12191999"/>
              <a:gd name="connsiteY152" fmla="*/ 2015717 h 2083506"/>
              <a:gd name="connsiteX153" fmla="*/ 4533451 w 12191999"/>
              <a:gd name="connsiteY153" fmla="*/ 2012976 h 2083506"/>
              <a:gd name="connsiteX154" fmla="*/ 4519910 w 12191999"/>
              <a:gd name="connsiteY154" fmla="*/ 2014768 h 2083506"/>
              <a:gd name="connsiteX155" fmla="*/ 4514290 w 12191999"/>
              <a:gd name="connsiteY155" fmla="*/ 2014364 h 2083506"/>
              <a:gd name="connsiteX156" fmla="*/ 4500320 w 12191999"/>
              <a:gd name="connsiteY156" fmla="*/ 2013007 h 2083506"/>
              <a:gd name="connsiteX157" fmla="*/ 4476219 w 12191999"/>
              <a:gd name="connsiteY157" fmla="*/ 2009993 h 2083506"/>
              <a:gd name="connsiteX158" fmla="*/ 4468701 w 12191999"/>
              <a:gd name="connsiteY158" fmla="*/ 2009574 h 2083506"/>
              <a:gd name="connsiteX159" fmla="*/ 4452333 w 12191999"/>
              <a:gd name="connsiteY159" fmla="*/ 2004964 h 2083506"/>
              <a:gd name="connsiteX160" fmla="*/ 4420644 w 12191999"/>
              <a:gd name="connsiteY160" fmla="*/ 2001021 h 2083506"/>
              <a:gd name="connsiteX161" fmla="*/ 4364856 w 12191999"/>
              <a:gd name="connsiteY161" fmla="*/ 1987267 h 2083506"/>
              <a:gd name="connsiteX162" fmla="*/ 4332062 w 12191999"/>
              <a:gd name="connsiteY162" fmla="*/ 1980703 h 2083506"/>
              <a:gd name="connsiteX163" fmla="*/ 4309876 w 12191999"/>
              <a:gd name="connsiteY163" fmla="*/ 1974653 h 2083506"/>
              <a:gd name="connsiteX164" fmla="*/ 4244391 w 12191999"/>
              <a:gd name="connsiteY164" fmla="*/ 1966109 h 2083506"/>
              <a:gd name="connsiteX165" fmla="*/ 4132071 w 12191999"/>
              <a:gd name="connsiteY165" fmla="*/ 1954813 h 2083506"/>
              <a:gd name="connsiteX166" fmla="*/ 4109069 w 12191999"/>
              <a:gd name="connsiteY166" fmla="*/ 1951778 h 2083506"/>
              <a:gd name="connsiteX167" fmla="*/ 4092908 w 12191999"/>
              <a:gd name="connsiteY167" fmla="*/ 1946662 h 2083506"/>
              <a:gd name="connsiteX168" fmla="*/ 4092306 w 12191999"/>
              <a:gd name="connsiteY168" fmla="*/ 1943291 h 2083506"/>
              <a:gd name="connsiteX169" fmla="*/ 4080234 w 12191999"/>
              <a:gd name="connsiteY169" fmla="*/ 1941219 h 2083506"/>
              <a:gd name="connsiteX170" fmla="*/ 4077778 w 12191999"/>
              <a:gd name="connsiteY170" fmla="*/ 1940145 h 2083506"/>
              <a:gd name="connsiteX171" fmla="*/ 4062936 w 12191999"/>
              <a:gd name="connsiteY171" fmla="*/ 1934506 h 2083506"/>
              <a:gd name="connsiteX172" fmla="*/ 4012506 w 12191999"/>
              <a:gd name="connsiteY172" fmla="*/ 1935475 h 2083506"/>
              <a:gd name="connsiteX173" fmla="*/ 3965880 w 12191999"/>
              <a:gd name="connsiteY173" fmla="*/ 1925968 h 2083506"/>
              <a:gd name="connsiteX174" fmla="*/ 3765338 w 12191999"/>
              <a:gd name="connsiteY174" fmla="*/ 1906649 h 2083506"/>
              <a:gd name="connsiteX175" fmla="*/ 3749493 w 12191999"/>
              <a:gd name="connsiteY175" fmla="*/ 1893071 h 2083506"/>
              <a:gd name="connsiteX176" fmla="*/ 3672704 w 12191999"/>
              <a:gd name="connsiteY176" fmla="*/ 1881383 h 2083506"/>
              <a:gd name="connsiteX177" fmla="*/ 3530082 w 12191999"/>
              <a:gd name="connsiteY177" fmla="*/ 1883187 h 2083506"/>
              <a:gd name="connsiteX178" fmla="*/ 3387664 w 12191999"/>
              <a:gd name="connsiteY178" fmla="*/ 1862579 h 2083506"/>
              <a:gd name="connsiteX179" fmla="*/ 3371681 w 12191999"/>
              <a:gd name="connsiteY179" fmla="*/ 1865293 h 2083506"/>
              <a:gd name="connsiteX180" fmla="*/ 3355305 w 12191999"/>
              <a:gd name="connsiteY180" fmla="*/ 1865842 h 2083506"/>
              <a:gd name="connsiteX181" fmla="*/ 3353790 w 12191999"/>
              <a:gd name="connsiteY181" fmla="*/ 1865158 h 2083506"/>
              <a:gd name="connsiteX182" fmla="*/ 3336210 w 12191999"/>
              <a:gd name="connsiteY182" fmla="*/ 1863564 h 2083506"/>
              <a:gd name="connsiteX183" fmla="*/ 3331381 w 12191999"/>
              <a:gd name="connsiteY183" fmla="*/ 1864716 h 2083506"/>
              <a:gd name="connsiteX184" fmla="*/ 3319012 w 12191999"/>
              <a:gd name="connsiteY184" fmla="*/ 1864093 h 2083506"/>
              <a:gd name="connsiteX185" fmla="*/ 3293818 w 12191999"/>
              <a:gd name="connsiteY185" fmla="*/ 1864135 h 2083506"/>
              <a:gd name="connsiteX186" fmla="*/ 3289881 w 12191999"/>
              <a:gd name="connsiteY186" fmla="*/ 1862954 h 2083506"/>
              <a:gd name="connsiteX187" fmla="*/ 3253090 w 12191999"/>
              <a:gd name="connsiteY187" fmla="*/ 1861164 h 2083506"/>
              <a:gd name="connsiteX188" fmla="*/ 3252949 w 12191999"/>
              <a:gd name="connsiteY188" fmla="*/ 1860574 h 2083506"/>
              <a:gd name="connsiteX189" fmla="*/ 3244187 w 12191999"/>
              <a:gd name="connsiteY189" fmla="*/ 1857604 h 2083506"/>
              <a:gd name="connsiteX190" fmla="*/ 3246570 w 12191999"/>
              <a:gd name="connsiteY190" fmla="*/ 1852946 h 2083506"/>
              <a:gd name="connsiteX191" fmla="*/ 3237810 w 12191999"/>
              <a:gd name="connsiteY191" fmla="*/ 1853064 h 2083506"/>
              <a:gd name="connsiteX192" fmla="*/ 3230822 w 12191999"/>
              <a:gd name="connsiteY192" fmla="*/ 1855474 h 2083506"/>
              <a:gd name="connsiteX193" fmla="*/ 3136549 w 12191999"/>
              <a:gd name="connsiteY193" fmla="*/ 1874037 h 2083506"/>
              <a:gd name="connsiteX194" fmla="*/ 2845754 w 12191999"/>
              <a:gd name="connsiteY194" fmla="*/ 1910932 h 2083506"/>
              <a:gd name="connsiteX195" fmla="*/ 2786878 w 12191999"/>
              <a:gd name="connsiteY195" fmla="*/ 1917162 h 2083506"/>
              <a:gd name="connsiteX196" fmla="*/ 2725298 w 12191999"/>
              <a:gd name="connsiteY196" fmla="*/ 1912340 h 2083506"/>
              <a:gd name="connsiteX197" fmla="*/ 2697754 w 12191999"/>
              <a:gd name="connsiteY197" fmla="*/ 1914863 h 2083506"/>
              <a:gd name="connsiteX198" fmla="*/ 2568063 w 12191999"/>
              <a:gd name="connsiteY198" fmla="*/ 1936283 h 2083506"/>
              <a:gd name="connsiteX199" fmla="*/ 2489784 w 12191999"/>
              <a:gd name="connsiteY199" fmla="*/ 1943720 h 2083506"/>
              <a:gd name="connsiteX200" fmla="*/ 2458978 w 12191999"/>
              <a:gd name="connsiteY200" fmla="*/ 1938095 h 2083506"/>
              <a:gd name="connsiteX201" fmla="*/ 2318712 w 12191999"/>
              <a:gd name="connsiteY201" fmla="*/ 1934474 h 2083506"/>
              <a:gd name="connsiteX202" fmla="*/ 2268709 w 12191999"/>
              <a:gd name="connsiteY202" fmla="*/ 1940521 h 2083506"/>
              <a:gd name="connsiteX203" fmla="*/ 2264080 w 12191999"/>
              <a:gd name="connsiteY203" fmla="*/ 1941232 h 2083506"/>
              <a:gd name="connsiteX204" fmla="*/ 2254684 w 12191999"/>
              <a:gd name="connsiteY204" fmla="*/ 1943524 h 2083506"/>
              <a:gd name="connsiteX205" fmla="*/ 2252523 w 12191999"/>
              <a:gd name="connsiteY205" fmla="*/ 1943004 h 2083506"/>
              <a:gd name="connsiteX206" fmla="*/ 2173350 w 12191999"/>
              <a:gd name="connsiteY206" fmla="*/ 1929202 h 2083506"/>
              <a:gd name="connsiteX207" fmla="*/ 2155266 w 12191999"/>
              <a:gd name="connsiteY207" fmla="*/ 1920267 h 2083506"/>
              <a:gd name="connsiteX208" fmla="*/ 2091013 w 12191999"/>
              <a:gd name="connsiteY208" fmla="*/ 1914631 h 2083506"/>
              <a:gd name="connsiteX209" fmla="*/ 2030712 w 12191999"/>
              <a:gd name="connsiteY209" fmla="*/ 1897690 h 2083506"/>
              <a:gd name="connsiteX210" fmla="*/ 1908838 w 12191999"/>
              <a:gd name="connsiteY210" fmla="*/ 1892222 h 2083506"/>
              <a:gd name="connsiteX211" fmla="*/ 1877796 w 12191999"/>
              <a:gd name="connsiteY211" fmla="*/ 1883887 h 2083506"/>
              <a:gd name="connsiteX212" fmla="*/ 1875824 w 12191999"/>
              <a:gd name="connsiteY212" fmla="*/ 1879265 h 2083506"/>
              <a:gd name="connsiteX213" fmla="*/ 1823048 w 12191999"/>
              <a:gd name="connsiteY213" fmla="*/ 1881064 h 2083506"/>
              <a:gd name="connsiteX214" fmla="*/ 1765736 w 12191999"/>
              <a:gd name="connsiteY214" fmla="*/ 1856578 h 2083506"/>
              <a:gd name="connsiteX215" fmla="*/ 1725669 w 12191999"/>
              <a:gd name="connsiteY215" fmla="*/ 1833744 h 2083506"/>
              <a:gd name="connsiteX216" fmla="*/ 1725216 w 12191999"/>
              <a:gd name="connsiteY216" fmla="*/ 1829447 h 2083506"/>
              <a:gd name="connsiteX217" fmla="*/ 1721485 w 12191999"/>
              <a:gd name="connsiteY217" fmla="*/ 1828960 h 2083506"/>
              <a:gd name="connsiteX218" fmla="*/ 1717786 w 12191999"/>
              <a:gd name="connsiteY218" fmla="*/ 1832224 h 2083506"/>
              <a:gd name="connsiteX219" fmla="*/ 1689907 w 12191999"/>
              <a:gd name="connsiteY219" fmla="*/ 1825425 h 2083506"/>
              <a:gd name="connsiteX220" fmla="*/ 1688093 w 12191999"/>
              <a:gd name="connsiteY220" fmla="*/ 1817391 h 2083506"/>
              <a:gd name="connsiteX221" fmla="*/ 1496789 w 12191999"/>
              <a:gd name="connsiteY221" fmla="*/ 1805297 h 2083506"/>
              <a:gd name="connsiteX222" fmla="*/ 1392839 w 12191999"/>
              <a:gd name="connsiteY222" fmla="*/ 1758649 h 2083506"/>
              <a:gd name="connsiteX223" fmla="*/ 1360872 w 12191999"/>
              <a:gd name="connsiteY223" fmla="*/ 1752441 h 2083506"/>
              <a:gd name="connsiteX224" fmla="*/ 1313885 w 12191999"/>
              <a:gd name="connsiteY224" fmla="*/ 1731785 h 2083506"/>
              <a:gd name="connsiteX225" fmla="*/ 1247665 w 12191999"/>
              <a:gd name="connsiteY225" fmla="*/ 1727765 h 2083506"/>
              <a:gd name="connsiteX226" fmla="*/ 1196850 w 12191999"/>
              <a:gd name="connsiteY226" fmla="*/ 1729622 h 2083506"/>
              <a:gd name="connsiteX227" fmla="*/ 1168728 w 12191999"/>
              <a:gd name="connsiteY227" fmla="*/ 1728550 h 2083506"/>
              <a:gd name="connsiteX228" fmla="*/ 1096918 w 12191999"/>
              <a:gd name="connsiteY228" fmla="*/ 1721485 h 2083506"/>
              <a:gd name="connsiteX229" fmla="*/ 1094082 w 12191999"/>
              <a:gd name="connsiteY229" fmla="*/ 1720113 h 2083506"/>
              <a:gd name="connsiteX230" fmla="*/ 1040782 w 12191999"/>
              <a:gd name="connsiteY230" fmla="*/ 1721762 h 2083506"/>
              <a:gd name="connsiteX231" fmla="*/ 955980 w 12191999"/>
              <a:gd name="connsiteY231" fmla="*/ 1719289 h 2083506"/>
              <a:gd name="connsiteX232" fmla="*/ 926108 w 12191999"/>
              <a:gd name="connsiteY232" fmla="*/ 1715917 h 2083506"/>
              <a:gd name="connsiteX233" fmla="*/ 876049 w 12191999"/>
              <a:gd name="connsiteY233" fmla="*/ 1710422 h 2083506"/>
              <a:gd name="connsiteX234" fmla="*/ 839194 w 12191999"/>
              <a:gd name="connsiteY234" fmla="*/ 1700176 h 2083506"/>
              <a:gd name="connsiteX235" fmla="*/ 797112 w 12191999"/>
              <a:gd name="connsiteY235" fmla="*/ 1698014 h 2083506"/>
              <a:gd name="connsiteX236" fmla="*/ 786610 w 12191999"/>
              <a:gd name="connsiteY236" fmla="*/ 1705455 h 2083506"/>
              <a:gd name="connsiteX237" fmla="*/ 741833 w 12191999"/>
              <a:gd name="connsiteY237" fmla="*/ 1700566 h 2083506"/>
              <a:gd name="connsiteX238" fmla="*/ 673985 w 12191999"/>
              <a:gd name="connsiteY238" fmla="*/ 1692278 h 2083506"/>
              <a:gd name="connsiteX239" fmla="*/ 634665 w 12191999"/>
              <a:gd name="connsiteY239" fmla="*/ 1689550 h 2083506"/>
              <a:gd name="connsiteX240" fmla="*/ 527471 w 12191999"/>
              <a:gd name="connsiteY240" fmla="*/ 1679869 h 2083506"/>
              <a:gd name="connsiteX241" fmla="*/ 420260 w 12191999"/>
              <a:gd name="connsiteY241" fmla="*/ 1668475 h 2083506"/>
              <a:gd name="connsiteX242" fmla="*/ 357630 w 12191999"/>
              <a:gd name="connsiteY242" fmla="*/ 1652142 h 2083506"/>
              <a:gd name="connsiteX243" fmla="*/ 269407 w 12191999"/>
              <a:gd name="connsiteY243" fmla="*/ 1643812 h 2083506"/>
              <a:gd name="connsiteX244" fmla="*/ 254769 w 12191999"/>
              <a:gd name="connsiteY244" fmla="*/ 1641013 h 2083506"/>
              <a:gd name="connsiteX245" fmla="*/ 150763 w 12191999"/>
              <a:gd name="connsiteY245" fmla="*/ 1628143 h 2083506"/>
              <a:gd name="connsiteX246" fmla="*/ 29133 w 12191999"/>
              <a:gd name="connsiteY246" fmla="*/ 1626172 h 2083506"/>
              <a:gd name="connsiteX247" fmla="*/ 0 w 12191999"/>
              <a:gd name="connsiteY247" fmla="*/ 1619589 h 2083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Lst>
            <a:rect l="l" t="t" r="r" b="b"/>
            <a:pathLst>
              <a:path w="12191999" h="2083506">
                <a:moveTo>
                  <a:pt x="0" y="0"/>
                </a:moveTo>
                <a:lnTo>
                  <a:pt x="9429748" y="0"/>
                </a:lnTo>
                <a:lnTo>
                  <a:pt x="9429748" y="1"/>
                </a:lnTo>
                <a:lnTo>
                  <a:pt x="12191999" y="1"/>
                </a:lnTo>
                <a:lnTo>
                  <a:pt x="12191999" y="1164372"/>
                </a:lnTo>
                <a:lnTo>
                  <a:pt x="12147852" y="1163783"/>
                </a:lnTo>
                <a:cubicBezTo>
                  <a:pt x="12063101" y="1189107"/>
                  <a:pt x="12045020" y="1156925"/>
                  <a:pt x="11993604" y="1153496"/>
                </a:cubicBezTo>
                <a:cubicBezTo>
                  <a:pt x="11954216" y="1165241"/>
                  <a:pt x="11911195" y="1167350"/>
                  <a:pt x="11865319" y="1176624"/>
                </a:cubicBezTo>
                <a:cubicBezTo>
                  <a:pt x="11822513" y="1184682"/>
                  <a:pt x="11766915" y="1201558"/>
                  <a:pt x="11718353" y="1209136"/>
                </a:cubicBezTo>
                <a:cubicBezTo>
                  <a:pt x="11675379" y="1217463"/>
                  <a:pt x="11638007" y="1216639"/>
                  <a:pt x="11609067" y="1218512"/>
                </a:cubicBezTo>
                <a:cubicBezTo>
                  <a:pt x="11597582" y="1221322"/>
                  <a:pt x="11554280" y="1243577"/>
                  <a:pt x="11545958" y="1240430"/>
                </a:cubicBezTo>
                <a:lnTo>
                  <a:pt x="11445770" y="1225780"/>
                </a:lnTo>
                <a:cubicBezTo>
                  <a:pt x="11425543" y="1230782"/>
                  <a:pt x="11413740" y="1222096"/>
                  <a:pt x="11398842" y="1227250"/>
                </a:cubicBezTo>
                <a:cubicBezTo>
                  <a:pt x="11367060" y="1233093"/>
                  <a:pt x="11269285" y="1263712"/>
                  <a:pt x="11240093" y="1266797"/>
                </a:cubicBezTo>
                <a:cubicBezTo>
                  <a:pt x="11197297" y="1273685"/>
                  <a:pt x="11181311" y="1272682"/>
                  <a:pt x="11141364" y="1288059"/>
                </a:cubicBezTo>
                <a:cubicBezTo>
                  <a:pt x="11099891" y="1305386"/>
                  <a:pt x="11051533" y="1319157"/>
                  <a:pt x="11015396" y="1353104"/>
                </a:cubicBezTo>
                <a:cubicBezTo>
                  <a:pt x="11009424" y="1362217"/>
                  <a:pt x="10992328" y="1361966"/>
                  <a:pt x="10973905" y="1365109"/>
                </a:cubicBezTo>
                <a:cubicBezTo>
                  <a:pt x="10955482" y="1368254"/>
                  <a:pt x="10907369" y="1372817"/>
                  <a:pt x="10904858" y="1371966"/>
                </a:cubicBezTo>
                <a:cubicBezTo>
                  <a:pt x="10880521" y="1379494"/>
                  <a:pt x="10873670" y="1399734"/>
                  <a:pt x="10827883" y="1410270"/>
                </a:cubicBezTo>
                <a:cubicBezTo>
                  <a:pt x="10790248" y="1415655"/>
                  <a:pt x="10724899" y="1420726"/>
                  <a:pt x="10690996" y="1426394"/>
                </a:cubicBezTo>
                <a:cubicBezTo>
                  <a:pt x="10676463" y="1423331"/>
                  <a:pt x="10634514" y="1436908"/>
                  <a:pt x="10624461" y="1444283"/>
                </a:cubicBezTo>
                <a:cubicBezTo>
                  <a:pt x="10601952" y="1468442"/>
                  <a:pt x="10536224" y="1460228"/>
                  <a:pt x="10517208" y="1478947"/>
                </a:cubicBezTo>
                <a:cubicBezTo>
                  <a:pt x="10509508" y="1482271"/>
                  <a:pt x="10505833" y="1468818"/>
                  <a:pt x="10497937" y="1469831"/>
                </a:cubicBezTo>
                <a:lnTo>
                  <a:pt x="10471201" y="1486037"/>
                </a:lnTo>
                <a:lnTo>
                  <a:pt x="10448263" y="1478223"/>
                </a:lnTo>
                <a:lnTo>
                  <a:pt x="10388089" y="1507175"/>
                </a:lnTo>
                <a:cubicBezTo>
                  <a:pt x="10350285" y="1513081"/>
                  <a:pt x="10383281" y="1526586"/>
                  <a:pt x="10333720" y="1515848"/>
                </a:cubicBezTo>
                <a:cubicBezTo>
                  <a:pt x="10286428" y="1526223"/>
                  <a:pt x="10174884" y="1550019"/>
                  <a:pt x="10104338" y="1569424"/>
                </a:cubicBezTo>
                <a:cubicBezTo>
                  <a:pt x="10066963" y="1581564"/>
                  <a:pt x="9967395" y="1605712"/>
                  <a:pt x="9910445" y="1632275"/>
                </a:cubicBezTo>
                <a:cubicBezTo>
                  <a:pt x="9856131" y="1644130"/>
                  <a:pt x="9831118" y="1689967"/>
                  <a:pt x="9770872" y="1688088"/>
                </a:cubicBezTo>
                <a:cubicBezTo>
                  <a:pt x="9769882" y="1691843"/>
                  <a:pt x="9737016" y="1697044"/>
                  <a:pt x="9733849" y="1700034"/>
                </a:cubicBezTo>
                <a:lnTo>
                  <a:pt x="9703714" y="1730093"/>
                </a:lnTo>
                <a:lnTo>
                  <a:pt x="9698351" y="1730377"/>
                </a:lnTo>
                <a:lnTo>
                  <a:pt x="9632895" y="1736363"/>
                </a:lnTo>
                <a:lnTo>
                  <a:pt x="9569107" y="1741010"/>
                </a:lnTo>
                <a:cubicBezTo>
                  <a:pt x="9558961" y="1745882"/>
                  <a:pt x="9548028" y="1750646"/>
                  <a:pt x="9536451" y="1755120"/>
                </a:cubicBezTo>
                <a:lnTo>
                  <a:pt x="9529385" y="1757515"/>
                </a:lnTo>
                <a:lnTo>
                  <a:pt x="9498527" y="1753117"/>
                </a:lnTo>
                <a:lnTo>
                  <a:pt x="9436642" y="1755478"/>
                </a:lnTo>
                <a:lnTo>
                  <a:pt x="9429748" y="1756317"/>
                </a:lnTo>
                <a:lnTo>
                  <a:pt x="9429748" y="1768745"/>
                </a:lnTo>
                <a:lnTo>
                  <a:pt x="9425802" y="1769273"/>
                </a:lnTo>
                <a:cubicBezTo>
                  <a:pt x="9390751" y="1773262"/>
                  <a:pt x="9371406" y="1773457"/>
                  <a:pt x="9349763" y="1776107"/>
                </a:cubicBezTo>
                <a:cubicBezTo>
                  <a:pt x="9314721" y="1782260"/>
                  <a:pt x="9277650" y="1796217"/>
                  <a:pt x="9256503" y="1800699"/>
                </a:cubicBezTo>
                <a:lnTo>
                  <a:pt x="9222873" y="1803003"/>
                </a:lnTo>
                <a:lnTo>
                  <a:pt x="9224095" y="1807355"/>
                </a:lnTo>
                <a:lnTo>
                  <a:pt x="9211603" y="1807675"/>
                </a:lnTo>
                <a:lnTo>
                  <a:pt x="9183719" y="1807781"/>
                </a:lnTo>
                <a:cubicBezTo>
                  <a:pt x="9166319" y="1808439"/>
                  <a:pt x="9117935" y="1807396"/>
                  <a:pt x="9100221" y="1808989"/>
                </a:cubicBezTo>
                <a:cubicBezTo>
                  <a:pt x="9095111" y="1813630"/>
                  <a:pt x="9087224" y="1816160"/>
                  <a:pt x="9077439" y="1817333"/>
                </a:cubicBezTo>
                <a:lnTo>
                  <a:pt x="9055889" y="1817464"/>
                </a:lnTo>
                <a:lnTo>
                  <a:pt x="8930912" y="1828648"/>
                </a:lnTo>
                <a:lnTo>
                  <a:pt x="8913729" y="1829483"/>
                </a:lnTo>
                <a:lnTo>
                  <a:pt x="8904423" y="1833234"/>
                </a:lnTo>
                <a:cubicBezTo>
                  <a:pt x="8897319" y="1833982"/>
                  <a:pt x="8876911" y="1833498"/>
                  <a:pt x="8871099" y="1833979"/>
                </a:cubicBezTo>
                <a:lnTo>
                  <a:pt x="8869557" y="1836113"/>
                </a:lnTo>
                <a:cubicBezTo>
                  <a:pt x="8851043" y="1839524"/>
                  <a:pt x="8781405" y="1850882"/>
                  <a:pt x="8760021" y="1854442"/>
                </a:cubicBezTo>
                <a:cubicBezTo>
                  <a:pt x="8755749" y="1851161"/>
                  <a:pt x="8746183" y="1856343"/>
                  <a:pt x="8741254" y="1857469"/>
                </a:cubicBezTo>
                <a:cubicBezTo>
                  <a:pt x="8740491" y="1855259"/>
                  <a:pt x="8728559" y="1854585"/>
                  <a:pt x="8725039" y="1856552"/>
                </a:cubicBezTo>
                <a:cubicBezTo>
                  <a:pt x="8641157" y="1867333"/>
                  <a:pt x="8683145" y="1845054"/>
                  <a:pt x="8635265" y="1859168"/>
                </a:cubicBezTo>
                <a:cubicBezTo>
                  <a:pt x="8626795" y="1860103"/>
                  <a:pt x="8619931" y="1859212"/>
                  <a:pt x="8613911" y="1857561"/>
                </a:cubicBezTo>
                <a:lnTo>
                  <a:pt x="8604931" y="1854170"/>
                </a:lnTo>
                <a:lnTo>
                  <a:pt x="8570171" y="1860579"/>
                </a:lnTo>
                <a:cubicBezTo>
                  <a:pt x="8553049" y="1862813"/>
                  <a:pt x="8535028" y="1864294"/>
                  <a:pt x="8516537" y="1864971"/>
                </a:cubicBezTo>
                <a:cubicBezTo>
                  <a:pt x="8512388" y="1860455"/>
                  <a:pt x="8497874" y="1866870"/>
                  <a:pt x="8491046" y="1868141"/>
                </a:cubicBezTo>
                <a:cubicBezTo>
                  <a:pt x="8490975" y="1865191"/>
                  <a:pt x="8475847" y="1863778"/>
                  <a:pt x="8470478" y="1866216"/>
                </a:cubicBezTo>
                <a:cubicBezTo>
                  <a:pt x="8357654" y="1876758"/>
                  <a:pt x="8421139" y="1849210"/>
                  <a:pt x="8353433" y="1865729"/>
                </a:cubicBezTo>
                <a:lnTo>
                  <a:pt x="8347675" y="1865075"/>
                </a:lnTo>
                <a:lnTo>
                  <a:pt x="8343939" y="1865677"/>
                </a:lnTo>
                <a:cubicBezTo>
                  <a:pt x="8309852" y="1870841"/>
                  <a:pt x="8272587" y="1875809"/>
                  <a:pt x="8221566" y="1881148"/>
                </a:cubicBezTo>
                <a:cubicBezTo>
                  <a:pt x="8158043" y="1892960"/>
                  <a:pt x="8095547" y="1914042"/>
                  <a:pt x="8066095" y="1919902"/>
                </a:cubicBezTo>
                <a:cubicBezTo>
                  <a:pt x="8058949" y="1919234"/>
                  <a:pt x="8051921" y="1917862"/>
                  <a:pt x="8044849" y="1916308"/>
                </a:cubicBezTo>
                <a:lnTo>
                  <a:pt x="8041142" y="1915506"/>
                </a:lnTo>
                <a:lnTo>
                  <a:pt x="8022159" y="1911521"/>
                </a:lnTo>
                <a:lnTo>
                  <a:pt x="7944932" y="1917265"/>
                </a:lnTo>
                <a:lnTo>
                  <a:pt x="7879011" y="1928570"/>
                </a:lnTo>
                <a:lnTo>
                  <a:pt x="7865529" y="1934399"/>
                </a:lnTo>
                <a:lnTo>
                  <a:pt x="7774801" y="1947969"/>
                </a:lnTo>
                <a:lnTo>
                  <a:pt x="7748398" y="1955982"/>
                </a:lnTo>
                <a:lnTo>
                  <a:pt x="7740684" y="1955717"/>
                </a:lnTo>
                <a:cubicBezTo>
                  <a:pt x="7728362" y="1958584"/>
                  <a:pt x="7714099" y="1968442"/>
                  <a:pt x="7712976" y="1960442"/>
                </a:cubicBezTo>
                <a:lnTo>
                  <a:pt x="7699956" y="1966104"/>
                </a:lnTo>
                <a:lnTo>
                  <a:pt x="7684158" y="1962927"/>
                </a:lnTo>
                <a:cubicBezTo>
                  <a:pt x="7674684" y="1962643"/>
                  <a:pt x="7652105" y="1963177"/>
                  <a:pt x="7643109" y="1964400"/>
                </a:cubicBezTo>
                <a:lnTo>
                  <a:pt x="7630180" y="1970266"/>
                </a:lnTo>
                <a:lnTo>
                  <a:pt x="7609131" y="1971774"/>
                </a:lnTo>
                <a:cubicBezTo>
                  <a:pt x="7596694" y="1971644"/>
                  <a:pt x="7570258" y="1969757"/>
                  <a:pt x="7555555" y="1969491"/>
                </a:cubicBezTo>
                <a:cubicBezTo>
                  <a:pt x="7541460" y="1966540"/>
                  <a:pt x="7530571" y="1964848"/>
                  <a:pt x="7520919" y="1970177"/>
                </a:cubicBezTo>
                <a:cubicBezTo>
                  <a:pt x="7500295" y="1966884"/>
                  <a:pt x="7480780" y="1949401"/>
                  <a:pt x="7456258" y="1960468"/>
                </a:cubicBezTo>
                <a:cubicBezTo>
                  <a:pt x="7434946" y="1957506"/>
                  <a:pt x="7435772" y="1952500"/>
                  <a:pt x="7393047" y="1952408"/>
                </a:cubicBezTo>
                <a:cubicBezTo>
                  <a:pt x="7356520" y="1952860"/>
                  <a:pt x="7236307" y="1958626"/>
                  <a:pt x="7199912" y="1959913"/>
                </a:cubicBezTo>
                <a:cubicBezTo>
                  <a:pt x="7176501" y="1959942"/>
                  <a:pt x="7160098" y="1958343"/>
                  <a:pt x="7146774" y="1956641"/>
                </a:cubicBezTo>
                <a:lnTo>
                  <a:pt x="7122244" y="1953891"/>
                </a:lnTo>
                <a:lnTo>
                  <a:pt x="7032241" y="1962723"/>
                </a:lnTo>
                <a:cubicBezTo>
                  <a:pt x="6997214" y="1965198"/>
                  <a:pt x="6963725" y="1968396"/>
                  <a:pt x="6941492" y="1976868"/>
                </a:cubicBezTo>
                <a:cubicBezTo>
                  <a:pt x="6947015" y="1970398"/>
                  <a:pt x="6923088" y="1965379"/>
                  <a:pt x="6906514" y="1968589"/>
                </a:cubicBezTo>
                <a:cubicBezTo>
                  <a:pt x="6925890" y="1943204"/>
                  <a:pt x="6840983" y="1991464"/>
                  <a:pt x="6826395" y="1974141"/>
                </a:cubicBezTo>
                <a:cubicBezTo>
                  <a:pt x="6825676" y="1990223"/>
                  <a:pt x="6751393" y="2017492"/>
                  <a:pt x="6716431" y="2004297"/>
                </a:cubicBezTo>
                <a:cubicBezTo>
                  <a:pt x="6663167" y="2007518"/>
                  <a:pt x="6625450" y="2020811"/>
                  <a:pt x="6569607" y="2015496"/>
                </a:cubicBezTo>
                <a:cubicBezTo>
                  <a:pt x="6567874" y="2017648"/>
                  <a:pt x="6565034" y="2019449"/>
                  <a:pt x="6561430" y="2020996"/>
                </a:cubicBezTo>
                <a:lnTo>
                  <a:pt x="6549371" y="2024747"/>
                </a:lnTo>
                <a:lnTo>
                  <a:pt x="6547040" y="2024474"/>
                </a:lnTo>
                <a:cubicBezTo>
                  <a:pt x="6537882" y="2024425"/>
                  <a:pt x="6533193" y="2025332"/>
                  <a:pt x="6530482" y="2026659"/>
                </a:cubicBezTo>
                <a:lnTo>
                  <a:pt x="6528565" y="2028600"/>
                </a:lnTo>
                <a:lnTo>
                  <a:pt x="6517741" y="2030558"/>
                </a:lnTo>
                <a:lnTo>
                  <a:pt x="6497855" y="2035650"/>
                </a:lnTo>
                <a:lnTo>
                  <a:pt x="6492785" y="2035444"/>
                </a:lnTo>
                <a:lnTo>
                  <a:pt x="6460692" y="2041321"/>
                </a:lnTo>
                <a:lnTo>
                  <a:pt x="6459609" y="2040851"/>
                </a:lnTo>
                <a:cubicBezTo>
                  <a:pt x="6456451" y="2039933"/>
                  <a:pt x="6452734" y="2039508"/>
                  <a:pt x="6447765" y="2040102"/>
                </a:cubicBezTo>
                <a:cubicBezTo>
                  <a:pt x="6446007" y="2031126"/>
                  <a:pt x="6441093" y="2037380"/>
                  <a:pt x="6426590" y="2039928"/>
                </a:cubicBezTo>
                <a:cubicBezTo>
                  <a:pt x="6423606" y="2033241"/>
                  <a:pt x="6413230" y="2032925"/>
                  <a:pt x="6401693" y="2033537"/>
                </a:cubicBezTo>
                <a:lnTo>
                  <a:pt x="6387141" y="2033161"/>
                </a:lnTo>
                <a:lnTo>
                  <a:pt x="6357846" y="2036782"/>
                </a:lnTo>
                <a:lnTo>
                  <a:pt x="6342914" y="2037585"/>
                </a:lnTo>
                <a:lnTo>
                  <a:pt x="6336300" y="2038781"/>
                </a:lnTo>
                <a:lnTo>
                  <a:pt x="6317178" y="2038968"/>
                </a:lnTo>
                <a:lnTo>
                  <a:pt x="6161427" y="2047338"/>
                </a:lnTo>
                <a:cubicBezTo>
                  <a:pt x="6147824" y="2057658"/>
                  <a:pt x="6118908" y="2077615"/>
                  <a:pt x="6097339" y="2082438"/>
                </a:cubicBezTo>
                <a:cubicBezTo>
                  <a:pt x="6090149" y="2084046"/>
                  <a:pt x="6083776" y="2083972"/>
                  <a:pt x="6079059" y="2081299"/>
                </a:cubicBezTo>
                <a:cubicBezTo>
                  <a:pt x="6063900" y="2082334"/>
                  <a:pt x="6011621" y="2084537"/>
                  <a:pt x="5998439" y="2070958"/>
                </a:cubicBezTo>
                <a:cubicBezTo>
                  <a:pt x="5976443" y="2071759"/>
                  <a:pt x="5925514" y="2069780"/>
                  <a:pt x="5904290" y="2070255"/>
                </a:cubicBezTo>
                <a:cubicBezTo>
                  <a:pt x="5871515" y="2066244"/>
                  <a:pt x="5843986" y="2088249"/>
                  <a:pt x="5814867" y="2079032"/>
                </a:cubicBezTo>
                <a:cubicBezTo>
                  <a:pt x="5792003" y="2070559"/>
                  <a:pt x="5750009" y="2076273"/>
                  <a:pt x="5725743" y="2070558"/>
                </a:cubicBezTo>
                <a:cubicBezTo>
                  <a:pt x="5716432" y="2058355"/>
                  <a:pt x="5667424" y="2047322"/>
                  <a:pt x="5650546" y="2052412"/>
                </a:cubicBezTo>
                <a:cubicBezTo>
                  <a:pt x="5614627" y="2046084"/>
                  <a:pt x="5608108" y="2028306"/>
                  <a:pt x="5581284" y="2023175"/>
                </a:cubicBezTo>
                <a:lnTo>
                  <a:pt x="5572593" y="2018391"/>
                </a:lnTo>
                <a:lnTo>
                  <a:pt x="5548580" y="2016951"/>
                </a:lnTo>
                <a:cubicBezTo>
                  <a:pt x="5523726" y="2017783"/>
                  <a:pt x="5498337" y="2019663"/>
                  <a:pt x="5471173" y="2018786"/>
                </a:cubicBezTo>
                <a:cubicBezTo>
                  <a:pt x="5447687" y="2003020"/>
                  <a:pt x="5353807" y="2022324"/>
                  <a:pt x="5340320" y="2037611"/>
                </a:cubicBezTo>
                <a:cubicBezTo>
                  <a:pt x="5340015" y="2024215"/>
                  <a:pt x="5271937" y="2042455"/>
                  <a:pt x="5254376" y="2042928"/>
                </a:cubicBezTo>
                <a:cubicBezTo>
                  <a:pt x="5248522" y="2043086"/>
                  <a:pt x="5248281" y="2041270"/>
                  <a:pt x="5258035" y="2035649"/>
                </a:cubicBezTo>
                <a:cubicBezTo>
                  <a:pt x="5239374" y="2037214"/>
                  <a:pt x="5220112" y="2030252"/>
                  <a:pt x="5230622" y="2024576"/>
                </a:cubicBezTo>
                <a:cubicBezTo>
                  <a:pt x="5173932" y="2036724"/>
                  <a:pt x="5090262" y="2024645"/>
                  <a:pt x="5026203" y="2030162"/>
                </a:cubicBezTo>
                <a:cubicBezTo>
                  <a:pt x="4991280" y="2016814"/>
                  <a:pt x="5010212" y="2029164"/>
                  <a:pt x="4973988" y="2026668"/>
                </a:cubicBezTo>
                <a:cubicBezTo>
                  <a:pt x="4983896" y="2038955"/>
                  <a:pt x="4930012" y="2019774"/>
                  <a:pt x="4928030" y="2033642"/>
                </a:cubicBezTo>
                <a:cubicBezTo>
                  <a:pt x="4921501" y="2032748"/>
                  <a:pt x="4915238" y="2031445"/>
                  <a:pt x="4908970" y="2030033"/>
                </a:cubicBezTo>
                <a:lnTo>
                  <a:pt x="4905679" y="2029300"/>
                </a:lnTo>
                <a:lnTo>
                  <a:pt x="4892525" y="2028768"/>
                </a:lnTo>
                <a:lnTo>
                  <a:pt x="4888818" y="2025619"/>
                </a:lnTo>
                <a:lnTo>
                  <a:pt x="4869018" y="2022668"/>
                </a:lnTo>
                <a:cubicBezTo>
                  <a:pt x="4861602" y="2022028"/>
                  <a:pt x="4853622" y="2021880"/>
                  <a:pt x="4844804" y="2022527"/>
                </a:cubicBezTo>
                <a:cubicBezTo>
                  <a:pt x="4823110" y="2028022"/>
                  <a:pt x="4789330" y="2021287"/>
                  <a:pt x="4758778" y="2021694"/>
                </a:cubicBezTo>
                <a:lnTo>
                  <a:pt x="4744748" y="2023396"/>
                </a:lnTo>
                <a:lnTo>
                  <a:pt x="4698956" y="2020558"/>
                </a:lnTo>
                <a:cubicBezTo>
                  <a:pt x="4685921" y="2020008"/>
                  <a:pt x="4672392" y="2019718"/>
                  <a:pt x="4658147" y="2019920"/>
                </a:cubicBezTo>
                <a:lnTo>
                  <a:pt x="4631706" y="2021274"/>
                </a:lnTo>
                <a:lnTo>
                  <a:pt x="4624776" y="2020152"/>
                </a:lnTo>
                <a:cubicBezTo>
                  <a:pt x="4612703" y="2020277"/>
                  <a:pt x="4596727" y="2024226"/>
                  <a:pt x="4598150" y="2019429"/>
                </a:cubicBezTo>
                <a:lnTo>
                  <a:pt x="4584588" y="2021092"/>
                </a:lnTo>
                <a:lnTo>
                  <a:pt x="4571203" y="2017263"/>
                </a:lnTo>
                <a:cubicBezTo>
                  <a:pt x="4569736" y="2016374"/>
                  <a:pt x="4568633" y="2015427"/>
                  <a:pt x="4567930" y="2014458"/>
                </a:cubicBezTo>
                <a:lnTo>
                  <a:pt x="4548984" y="2015717"/>
                </a:lnTo>
                <a:lnTo>
                  <a:pt x="4533451" y="2012976"/>
                </a:lnTo>
                <a:lnTo>
                  <a:pt x="4519910" y="2014768"/>
                </a:lnTo>
                <a:lnTo>
                  <a:pt x="4514290" y="2014364"/>
                </a:lnTo>
                <a:lnTo>
                  <a:pt x="4500320" y="2013007"/>
                </a:lnTo>
                <a:cubicBezTo>
                  <a:pt x="4493159" y="2012056"/>
                  <a:pt x="4485144" y="2010910"/>
                  <a:pt x="4476219" y="2009993"/>
                </a:cubicBezTo>
                <a:lnTo>
                  <a:pt x="4468701" y="2009574"/>
                </a:lnTo>
                <a:lnTo>
                  <a:pt x="4452333" y="2004964"/>
                </a:lnTo>
                <a:cubicBezTo>
                  <a:pt x="4440422" y="2001479"/>
                  <a:pt x="4431048" y="1999130"/>
                  <a:pt x="4420644" y="2001021"/>
                </a:cubicBezTo>
                <a:cubicBezTo>
                  <a:pt x="4402911" y="1996519"/>
                  <a:pt x="4390524" y="1983900"/>
                  <a:pt x="4364856" y="1987267"/>
                </a:cubicBezTo>
                <a:cubicBezTo>
                  <a:pt x="4372645" y="1981550"/>
                  <a:pt x="4336350" y="1986575"/>
                  <a:pt x="4332062" y="1980703"/>
                </a:cubicBezTo>
                <a:cubicBezTo>
                  <a:pt x="4330083" y="1975974"/>
                  <a:pt x="4318612" y="1976397"/>
                  <a:pt x="4309876" y="1974653"/>
                </a:cubicBezTo>
                <a:cubicBezTo>
                  <a:pt x="4303650" y="1969824"/>
                  <a:pt x="4259693" y="1965414"/>
                  <a:pt x="4244391" y="1966109"/>
                </a:cubicBezTo>
                <a:cubicBezTo>
                  <a:pt x="4201255" y="1970914"/>
                  <a:pt x="4166558" y="1951471"/>
                  <a:pt x="4132071" y="1954813"/>
                </a:cubicBezTo>
                <a:cubicBezTo>
                  <a:pt x="4123041" y="1954358"/>
                  <a:pt x="4115554" y="1953263"/>
                  <a:pt x="4109069" y="1951778"/>
                </a:cubicBezTo>
                <a:lnTo>
                  <a:pt x="4092908" y="1946662"/>
                </a:lnTo>
                <a:cubicBezTo>
                  <a:pt x="4092707" y="1945539"/>
                  <a:pt x="4092506" y="1944415"/>
                  <a:pt x="4092306" y="1943291"/>
                </a:cubicBezTo>
                <a:lnTo>
                  <a:pt x="4080234" y="1941219"/>
                </a:lnTo>
                <a:lnTo>
                  <a:pt x="4077778" y="1940145"/>
                </a:lnTo>
                <a:cubicBezTo>
                  <a:pt x="4073105" y="1938081"/>
                  <a:pt x="4068339" y="1936119"/>
                  <a:pt x="4062936" y="1934506"/>
                </a:cubicBezTo>
                <a:cubicBezTo>
                  <a:pt x="4048082" y="1947155"/>
                  <a:pt x="4014523" y="1922869"/>
                  <a:pt x="4012506" y="1935475"/>
                </a:cubicBezTo>
                <a:cubicBezTo>
                  <a:pt x="3980228" y="1928812"/>
                  <a:pt x="3986775" y="1942559"/>
                  <a:pt x="3965880" y="1925968"/>
                </a:cubicBezTo>
                <a:cubicBezTo>
                  <a:pt x="3899515" y="1923414"/>
                  <a:pt x="3830855" y="1902158"/>
                  <a:pt x="3765338" y="1906649"/>
                </a:cubicBezTo>
                <a:cubicBezTo>
                  <a:pt x="3780686" y="1902635"/>
                  <a:pt x="3768784" y="1893856"/>
                  <a:pt x="3749493" y="1893071"/>
                </a:cubicBezTo>
                <a:cubicBezTo>
                  <a:pt x="3807776" y="1876857"/>
                  <a:pt x="3656400" y="1898030"/>
                  <a:pt x="3672704" y="1881383"/>
                </a:cubicBezTo>
                <a:cubicBezTo>
                  <a:pt x="3645532" y="1893973"/>
                  <a:pt x="3537791" y="1900656"/>
                  <a:pt x="3530082" y="1883187"/>
                </a:cubicBezTo>
                <a:cubicBezTo>
                  <a:pt x="3479808" y="1875044"/>
                  <a:pt x="3426017" y="1877998"/>
                  <a:pt x="3387664" y="1862579"/>
                </a:cubicBezTo>
                <a:cubicBezTo>
                  <a:pt x="3382649" y="1863935"/>
                  <a:pt x="3377277" y="1864791"/>
                  <a:pt x="3371681" y="1865293"/>
                </a:cubicBezTo>
                <a:lnTo>
                  <a:pt x="3355305" y="1865842"/>
                </a:lnTo>
                <a:lnTo>
                  <a:pt x="3353790" y="1865158"/>
                </a:lnTo>
                <a:cubicBezTo>
                  <a:pt x="3346144" y="1863282"/>
                  <a:pt x="3340687" y="1863057"/>
                  <a:pt x="3336210" y="1863564"/>
                </a:cubicBezTo>
                <a:lnTo>
                  <a:pt x="3331381" y="1864716"/>
                </a:lnTo>
                <a:lnTo>
                  <a:pt x="3319012" y="1864093"/>
                </a:lnTo>
                <a:lnTo>
                  <a:pt x="3293818" y="1864135"/>
                </a:lnTo>
                <a:lnTo>
                  <a:pt x="3289881" y="1862954"/>
                </a:lnTo>
                <a:lnTo>
                  <a:pt x="3253090" y="1861164"/>
                </a:lnTo>
                <a:cubicBezTo>
                  <a:pt x="3253042" y="1860968"/>
                  <a:pt x="3252996" y="1860771"/>
                  <a:pt x="3252949" y="1860574"/>
                </a:cubicBezTo>
                <a:cubicBezTo>
                  <a:pt x="3251799" y="1859213"/>
                  <a:pt x="3249368" y="1858131"/>
                  <a:pt x="3244187" y="1857604"/>
                </a:cubicBezTo>
                <a:cubicBezTo>
                  <a:pt x="3250860" y="1853873"/>
                  <a:pt x="3250577" y="1852999"/>
                  <a:pt x="3246570" y="1852946"/>
                </a:cubicBezTo>
                <a:lnTo>
                  <a:pt x="3237810" y="1853064"/>
                </a:lnTo>
                <a:lnTo>
                  <a:pt x="3230822" y="1855474"/>
                </a:lnTo>
                <a:cubicBezTo>
                  <a:pt x="3206812" y="1862286"/>
                  <a:pt x="3176733" y="1868865"/>
                  <a:pt x="3136549" y="1874037"/>
                </a:cubicBezTo>
                <a:cubicBezTo>
                  <a:pt x="3081163" y="1880168"/>
                  <a:pt x="2902557" y="1900580"/>
                  <a:pt x="2845754" y="1910932"/>
                </a:cubicBezTo>
                <a:cubicBezTo>
                  <a:pt x="2860822" y="1944376"/>
                  <a:pt x="2813389" y="1905358"/>
                  <a:pt x="2786878" y="1917162"/>
                </a:cubicBezTo>
                <a:cubicBezTo>
                  <a:pt x="2766803" y="1917398"/>
                  <a:pt x="2741628" y="1915886"/>
                  <a:pt x="2725298" y="1912340"/>
                </a:cubicBezTo>
                <a:cubicBezTo>
                  <a:pt x="2716680" y="1911427"/>
                  <a:pt x="2707572" y="1911972"/>
                  <a:pt x="2697754" y="1914863"/>
                </a:cubicBezTo>
                <a:cubicBezTo>
                  <a:pt x="2667185" y="1939014"/>
                  <a:pt x="2622149" y="1926211"/>
                  <a:pt x="2568063" y="1936283"/>
                </a:cubicBezTo>
                <a:cubicBezTo>
                  <a:pt x="2552625" y="1932001"/>
                  <a:pt x="2502682" y="1953378"/>
                  <a:pt x="2489784" y="1943720"/>
                </a:cubicBezTo>
                <a:cubicBezTo>
                  <a:pt x="2478524" y="1943155"/>
                  <a:pt x="2467418" y="1949411"/>
                  <a:pt x="2458978" y="1938095"/>
                </a:cubicBezTo>
                <a:cubicBezTo>
                  <a:pt x="2417552" y="1934639"/>
                  <a:pt x="2366376" y="1931293"/>
                  <a:pt x="2318712" y="1934474"/>
                </a:cubicBezTo>
                <a:cubicBezTo>
                  <a:pt x="2296029" y="1936526"/>
                  <a:pt x="2282069" y="1938434"/>
                  <a:pt x="2268709" y="1940521"/>
                </a:cubicBezTo>
                <a:lnTo>
                  <a:pt x="2264080" y="1941232"/>
                </a:lnTo>
                <a:lnTo>
                  <a:pt x="2254684" y="1943524"/>
                </a:lnTo>
                <a:lnTo>
                  <a:pt x="2252523" y="1943004"/>
                </a:lnTo>
                <a:lnTo>
                  <a:pt x="2173350" y="1929202"/>
                </a:lnTo>
                <a:lnTo>
                  <a:pt x="2155266" y="1920267"/>
                </a:lnTo>
                <a:lnTo>
                  <a:pt x="2091013" y="1914631"/>
                </a:lnTo>
                <a:cubicBezTo>
                  <a:pt x="2033357" y="1920614"/>
                  <a:pt x="2070513" y="1905065"/>
                  <a:pt x="2030712" y="1897690"/>
                </a:cubicBezTo>
                <a:cubicBezTo>
                  <a:pt x="1994539" y="1893055"/>
                  <a:pt x="1958569" y="1883188"/>
                  <a:pt x="1908838" y="1892222"/>
                </a:cubicBezTo>
                <a:cubicBezTo>
                  <a:pt x="1897236" y="1896147"/>
                  <a:pt x="1883338" y="1892415"/>
                  <a:pt x="1877796" y="1883887"/>
                </a:cubicBezTo>
                <a:cubicBezTo>
                  <a:pt x="1876842" y="1882419"/>
                  <a:pt x="1876177" y="1880863"/>
                  <a:pt x="1875824" y="1879265"/>
                </a:cubicBezTo>
                <a:cubicBezTo>
                  <a:pt x="1843474" y="1887199"/>
                  <a:pt x="1841511" y="1873818"/>
                  <a:pt x="1823048" y="1881064"/>
                </a:cubicBezTo>
                <a:cubicBezTo>
                  <a:pt x="1792640" y="1872164"/>
                  <a:pt x="1782358" y="1850450"/>
                  <a:pt x="1765736" y="1856578"/>
                </a:cubicBezTo>
                <a:cubicBezTo>
                  <a:pt x="1753024" y="1849107"/>
                  <a:pt x="1745932" y="1828316"/>
                  <a:pt x="1725669" y="1833744"/>
                </a:cubicBezTo>
                <a:cubicBezTo>
                  <a:pt x="1727428" y="1831405"/>
                  <a:pt x="1726953" y="1830157"/>
                  <a:pt x="1725216" y="1829447"/>
                </a:cubicBezTo>
                <a:lnTo>
                  <a:pt x="1721485" y="1828960"/>
                </a:lnTo>
                <a:lnTo>
                  <a:pt x="1717786" y="1832224"/>
                </a:lnTo>
                <a:cubicBezTo>
                  <a:pt x="1703445" y="1843277"/>
                  <a:pt x="1706547" y="1827935"/>
                  <a:pt x="1689907" y="1825425"/>
                </a:cubicBezTo>
                <a:cubicBezTo>
                  <a:pt x="1682338" y="1823445"/>
                  <a:pt x="1685181" y="1820226"/>
                  <a:pt x="1688093" y="1817391"/>
                </a:cubicBezTo>
                <a:lnTo>
                  <a:pt x="1496789" y="1805297"/>
                </a:lnTo>
                <a:cubicBezTo>
                  <a:pt x="1463551" y="1793913"/>
                  <a:pt x="1426345" y="1786892"/>
                  <a:pt x="1392839" y="1758649"/>
                </a:cubicBezTo>
                <a:cubicBezTo>
                  <a:pt x="1386461" y="1750573"/>
                  <a:pt x="1374031" y="1756918"/>
                  <a:pt x="1360872" y="1752441"/>
                </a:cubicBezTo>
                <a:cubicBezTo>
                  <a:pt x="1347711" y="1747963"/>
                  <a:pt x="1332751" y="1735898"/>
                  <a:pt x="1313885" y="1731785"/>
                </a:cubicBezTo>
                <a:cubicBezTo>
                  <a:pt x="1281989" y="1726305"/>
                  <a:pt x="1256405" y="1739744"/>
                  <a:pt x="1247665" y="1727765"/>
                </a:cubicBezTo>
                <a:cubicBezTo>
                  <a:pt x="1231363" y="1728538"/>
                  <a:pt x="1209120" y="1742556"/>
                  <a:pt x="1196850" y="1729622"/>
                </a:cubicBezTo>
                <a:cubicBezTo>
                  <a:pt x="1195195" y="1740224"/>
                  <a:pt x="1178147" y="1721561"/>
                  <a:pt x="1168728" y="1728550"/>
                </a:cubicBezTo>
                <a:cubicBezTo>
                  <a:pt x="1152073" y="1727193"/>
                  <a:pt x="1122804" y="1725926"/>
                  <a:pt x="1096918" y="1721485"/>
                </a:cubicBezTo>
                <a:lnTo>
                  <a:pt x="1094082" y="1720113"/>
                </a:lnTo>
                <a:lnTo>
                  <a:pt x="1040782" y="1721762"/>
                </a:lnTo>
                <a:cubicBezTo>
                  <a:pt x="987172" y="1722352"/>
                  <a:pt x="1023272" y="1708707"/>
                  <a:pt x="955980" y="1719289"/>
                </a:cubicBezTo>
                <a:cubicBezTo>
                  <a:pt x="948995" y="1714208"/>
                  <a:pt x="940521" y="1713816"/>
                  <a:pt x="926108" y="1715917"/>
                </a:cubicBezTo>
                <a:cubicBezTo>
                  <a:pt x="900077" y="1715834"/>
                  <a:pt x="902688" y="1703436"/>
                  <a:pt x="876049" y="1710422"/>
                </a:cubicBezTo>
                <a:cubicBezTo>
                  <a:pt x="881084" y="1703830"/>
                  <a:pt x="826830" y="1706893"/>
                  <a:pt x="839194" y="1700176"/>
                </a:cubicBezTo>
                <a:cubicBezTo>
                  <a:pt x="822548" y="1693764"/>
                  <a:pt x="813674" y="1703628"/>
                  <a:pt x="797112" y="1698014"/>
                </a:cubicBezTo>
                <a:cubicBezTo>
                  <a:pt x="778195" y="1696418"/>
                  <a:pt x="807647" y="1705364"/>
                  <a:pt x="786610" y="1705455"/>
                </a:cubicBezTo>
                <a:cubicBezTo>
                  <a:pt x="761170" y="1704357"/>
                  <a:pt x="760599" y="1716610"/>
                  <a:pt x="741833" y="1700566"/>
                </a:cubicBezTo>
                <a:lnTo>
                  <a:pt x="673985" y="1692278"/>
                </a:lnTo>
                <a:cubicBezTo>
                  <a:pt x="658515" y="1695829"/>
                  <a:pt x="646395" y="1693620"/>
                  <a:pt x="634665" y="1689550"/>
                </a:cubicBezTo>
                <a:cubicBezTo>
                  <a:pt x="599149" y="1689690"/>
                  <a:pt x="567176" y="1683160"/>
                  <a:pt x="527471" y="1679869"/>
                </a:cubicBezTo>
                <a:cubicBezTo>
                  <a:pt x="484099" y="1683240"/>
                  <a:pt x="462693" y="1671949"/>
                  <a:pt x="420260" y="1668475"/>
                </a:cubicBezTo>
                <a:cubicBezTo>
                  <a:pt x="377482" y="1677390"/>
                  <a:pt x="393500" y="1652730"/>
                  <a:pt x="357630" y="1652142"/>
                </a:cubicBezTo>
                <a:cubicBezTo>
                  <a:pt x="298692" y="1659518"/>
                  <a:pt x="359631" y="1643849"/>
                  <a:pt x="269407" y="1643812"/>
                </a:cubicBezTo>
                <a:cubicBezTo>
                  <a:pt x="264204" y="1645215"/>
                  <a:pt x="253436" y="1643159"/>
                  <a:pt x="254769" y="1641013"/>
                </a:cubicBezTo>
                <a:cubicBezTo>
                  <a:pt x="234996" y="1641090"/>
                  <a:pt x="179093" y="1626583"/>
                  <a:pt x="150763" y="1628143"/>
                </a:cubicBezTo>
                <a:cubicBezTo>
                  <a:pt x="96232" y="1619954"/>
                  <a:pt x="68845" y="1629422"/>
                  <a:pt x="29133" y="1626172"/>
                </a:cubicBezTo>
                <a:lnTo>
                  <a:pt x="0" y="1619589"/>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extBox 2">
            <a:extLst>
              <a:ext uri="{FF2B5EF4-FFF2-40B4-BE49-F238E27FC236}">
                <a16:creationId xmlns:a16="http://schemas.microsoft.com/office/drawing/2014/main" id="{2B819457-4304-A774-D0BE-F67EE724BAC4}"/>
              </a:ext>
            </a:extLst>
          </p:cNvPr>
          <p:cNvSpPr txBox="1"/>
          <p:nvPr/>
        </p:nvSpPr>
        <p:spPr>
          <a:xfrm>
            <a:off x="828675" y="494414"/>
            <a:ext cx="10534650" cy="81740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3600" kern="1200">
                <a:solidFill>
                  <a:schemeClr val="tx1"/>
                </a:solidFill>
                <a:latin typeface="+mj-lt"/>
                <a:ea typeface="+mj-ea"/>
                <a:cs typeface="+mj-cs"/>
              </a:rPr>
              <a:t>The future for G20 Countries</a:t>
            </a:r>
          </a:p>
        </p:txBody>
      </p:sp>
      <p:pic>
        <p:nvPicPr>
          <p:cNvPr id="2" name="G20">
            <a:hlinkClick r:id="" action="ppaction://media"/>
            <a:extLst>
              <a:ext uri="{FF2B5EF4-FFF2-40B4-BE49-F238E27FC236}">
                <a16:creationId xmlns:a16="http://schemas.microsoft.com/office/drawing/2014/main" id="{405128AF-EA1A-3CCE-F9CF-3FE0E59A6431}"/>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521139" y="1889755"/>
            <a:ext cx="11289861" cy="4403045"/>
          </a:xfrm>
          <a:prstGeom prst="rect">
            <a:avLst/>
          </a:prstGeom>
        </p:spPr>
      </p:pic>
    </p:spTree>
    <p:extLst>
      <p:ext uri="{BB962C8B-B14F-4D97-AF65-F5344CB8AC3E}">
        <p14:creationId xmlns:p14="http://schemas.microsoft.com/office/powerpoint/2010/main" val="3911120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0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F0DCC097-1DB8-4B6D-85D0-6FBA0E1CA4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E0B58608-23C8-4441-994D-C6823EEE1D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9" cy="2083506"/>
          </a:xfrm>
          <a:custGeom>
            <a:avLst/>
            <a:gdLst>
              <a:gd name="connsiteX0" fmla="*/ 0 w 12191999"/>
              <a:gd name="connsiteY0" fmla="*/ 0 h 2083506"/>
              <a:gd name="connsiteX1" fmla="*/ 9429748 w 12191999"/>
              <a:gd name="connsiteY1" fmla="*/ 0 h 2083506"/>
              <a:gd name="connsiteX2" fmla="*/ 9429748 w 12191999"/>
              <a:gd name="connsiteY2" fmla="*/ 1 h 2083506"/>
              <a:gd name="connsiteX3" fmla="*/ 12191999 w 12191999"/>
              <a:gd name="connsiteY3" fmla="*/ 1 h 2083506"/>
              <a:gd name="connsiteX4" fmla="*/ 12191999 w 12191999"/>
              <a:gd name="connsiteY4" fmla="*/ 1164372 h 2083506"/>
              <a:gd name="connsiteX5" fmla="*/ 12147852 w 12191999"/>
              <a:gd name="connsiteY5" fmla="*/ 1163783 h 2083506"/>
              <a:gd name="connsiteX6" fmla="*/ 11993604 w 12191999"/>
              <a:gd name="connsiteY6" fmla="*/ 1153496 h 2083506"/>
              <a:gd name="connsiteX7" fmla="*/ 11865319 w 12191999"/>
              <a:gd name="connsiteY7" fmla="*/ 1176624 h 2083506"/>
              <a:gd name="connsiteX8" fmla="*/ 11718353 w 12191999"/>
              <a:gd name="connsiteY8" fmla="*/ 1209136 h 2083506"/>
              <a:gd name="connsiteX9" fmla="*/ 11609067 w 12191999"/>
              <a:gd name="connsiteY9" fmla="*/ 1218512 h 2083506"/>
              <a:gd name="connsiteX10" fmla="*/ 11545958 w 12191999"/>
              <a:gd name="connsiteY10" fmla="*/ 1240430 h 2083506"/>
              <a:gd name="connsiteX11" fmla="*/ 11445770 w 12191999"/>
              <a:gd name="connsiteY11" fmla="*/ 1225780 h 2083506"/>
              <a:gd name="connsiteX12" fmla="*/ 11398842 w 12191999"/>
              <a:gd name="connsiteY12" fmla="*/ 1227250 h 2083506"/>
              <a:gd name="connsiteX13" fmla="*/ 11240093 w 12191999"/>
              <a:gd name="connsiteY13" fmla="*/ 1266797 h 2083506"/>
              <a:gd name="connsiteX14" fmla="*/ 11141364 w 12191999"/>
              <a:gd name="connsiteY14" fmla="*/ 1288059 h 2083506"/>
              <a:gd name="connsiteX15" fmla="*/ 11015396 w 12191999"/>
              <a:gd name="connsiteY15" fmla="*/ 1353104 h 2083506"/>
              <a:gd name="connsiteX16" fmla="*/ 10973905 w 12191999"/>
              <a:gd name="connsiteY16" fmla="*/ 1365109 h 2083506"/>
              <a:gd name="connsiteX17" fmla="*/ 10904858 w 12191999"/>
              <a:gd name="connsiteY17" fmla="*/ 1371966 h 2083506"/>
              <a:gd name="connsiteX18" fmla="*/ 10827883 w 12191999"/>
              <a:gd name="connsiteY18" fmla="*/ 1410270 h 2083506"/>
              <a:gd name="connsiteX19" fmla="*/ 10690996 w 12191999"/>
              <a:gd name="connsiteY19" fmla="*/ 1426394 h 2083506"/>
              <a:gd name="connsiteX20" fmla="*/ 10624461 w 12191999"/>
              <a:gd name="connsiteY20" fmla="*/ 1444283 h 2083506"/>
              <a:gd name="connsiteX21" fmla="*/ 10517208 w 12191999"/>
              <a:gd name="connsiteY21" fmla="*/ 1478947 h 2083506"/>
              <a:gd name="connsiteX22" fmla="*/ 10497937 w 12191999"/>
              <a:gd name="connsiteY22" fmla="*/ 1469831 h 2083506"/>
              <a:gd name="connsiteX23" fmla="*/ 10471201 w 12191999"/>
              <a:gd name="connsiteY23" fmla="*/ 1486037 h 2083506"/>
              <a:gd name="connsiteX24" fmla="*/ 10448263 w 12191999"/>
              <a:gd name="connsiteY24" fmla="*/ 1478223 h 2083506"/>
              <a:gd name="connsiteX25" fmla="*/ 10388089 w 12191999"/>
              <a:gd name="connsiteY25" fmla="*/ 1507175 h 2083506"/>
              <a:gd name="connsiteX26" fmla="*/ 10333720 w 12191999"/>
              <a:gd name="connsiteY26" fmla="*/ 1515848 h 2083506"/>
              <a:gd name="connsiteX27" fmla="*/ 10104338 w 12191999"/>
              <a:gd name="connsiteY27" fmla="*/ 1569424 h 2083506"/>
              <a:gd name="connsiteX28" fmla="*/ 9910445 w 12191999"/>
              <a:gd name="connsiteY28" fmla="*/ 1632275 h 2083506"/>
              <a:gd name="connsiteX29" fmla="*/ 9770872 w 12191999"/>
              <a:gd name="connsiteY29" fmla="*/ 1688088 h 2083506"/>
              <a:gd name="connsiteX30" fmla="*/ 9733849 w 12191999"/>
              <a:gd name="connsiteY30" fmla="*/ 1700034 h 2083506"/>
              <a:gd name="connsiteX31" fmla="*/ 9703714 w 12191999"/>
              <a:gd name="connsiteY31" fmla="*/ 1730093 h 2083506"/>
              <a:gd name="connsiteX32" fmla="*/ 9698351 w 12191999"/>
              <a:gd name="connsiteY32" fmla="*/ 1730377 h 2083506"/>
              <a:gd name="connsiteX33" fmla="*/ 9632895 w 12191999"/>
              <a:gd name="connsiteY33" fmla="*/ 1736363 h 2083506"/>
              <a:gd name="connsiteX34" fmla="*/ 9569107 w 12191999"/>
              <a:gd name="connsiteY34" fmla="*/ 1741010 h 2083506"/>
              <a:gd name="connsiteX35" fmla="*/ 9536451 w 12191999"/>
              <a:gd name="connsiteY35" fmla="*/ 1755120 h 2083506"/>
              <a:gd name="connsiteX36" fmla="*/ 9529385 w 12191999"/>
              <a:gd name="connsiteY36" fmla="*/ 1757515 h 2083506"/>
              <a:gd name="connsiteX37" fmla="*/ 9498527 w 12191999"/>
              <a:gd name="connsiteY37" fmla="*/ 1753117 h 2083506"/>
              <a:gd name="connsiteX38" fmla="*/ 9436642 w 12191999"/>
              <a:gd name="connsiteY38" fmla="*/ 1755478 h 2083506"/>
              <a:gd name="connsiteX39" fmla="*/ 9429748 w 12191999"/>
              <a:gd name="connsiteY39" fmla="*/ 1756317 h 2083506"/>
              <a:gd name="connsiteX40" fmla="*/ 9429748 w 12191999"/>
              <a:gd name="connsiteY40" fmla="*/ 1768745 h 2083506"/>
              <a:gd name="connsiteX41" fmla="*/ 9425802 w 12191999"/>
              <a:gd name="connsiteY41" fmla="*/ 1769273 h 2083506"/>
              <a:gd name="connsiteX42" fmla="*/ 9349763 w 12191999"/>
              <a:gd name="connsiteY42" fmla="*/ 1776107 h 2083506"/>
              <a:gd name="connsiteX43" fmla="*/ 9256503 w 12191999"/>
              <a:gd name="connsiteY43" fmla="*/ 1800699 h 2083506"/>
              <a:gd name="connsiteX44" fmla="*/ 9222873 w 12191999"/>
              <a:gd name="connsiteY44" fmla="*/ 1803003 h 2083506"/>
              <a:gd name="connsiteX45" fmla="*/ 9224095 w 12191999"/>
              <a:gd name="connsiteY45" fmla="*/ 1807355 h 2083506"/>
              <a:gd name="connsiteX46" fmla="*/ 9211603 w 12191999"/>
              <a:gd name="connsiteY46" fmla="*/ 1807675 h 2083506"/>
              <a:gd name="connsiteX47" fmla="*/ 9183719 w 12191999"/>
              <a:gd name="connsiteY47" fmla="*/ 1807781 h 2083506"/>
              <a:gd name="connsiteX48" fmla="*/ 9100221 w 12191999"/>
              <a:gd name="connsiteY48" fmla="*/ 1808989 h 2083506"/>
              <a:gd name="connsiteX49" fmla="*/ 9077439 w 12191999"/>
              <a:gd name="connsiteY49" fmla="*/ 1817333 h 2083506"/>
              <a:gd name="connsiteX50" fmla="*/ 9055889 w 12191999"/>
              <a:gd name="connsiteY50" fmla="*/ 1817464 h 2083506"/>
              <a:gd name="connsiteX51" fmla="*/ 8930912 w 12191999"/>
              <a:gd name="connsiteY51" fmla="*/ 1828648 h 2083506"/>
              <a:gd name="connsiteX52" fmla="*/ 8913729 w 12191999"/>
              <a:gd name="connsiteY52" fmla="*/ 1829483 h 2083506"/>
              <a:gd name="connsiteX53" fmla="*/ 8904423 w 12191999"/>
              <a:gd name="connsiteY53" fmla="*/ 1833234 h 2083506"/>
              <a:gd name="connsiteX54" fmla="*/ 8871099 w 12191999"/>
              <a:gd name="connsiteY54" fmla="*/ 1833979 h 2083506"/>
              <a:gd name="connsiteX55" fmla="*/ 8869557 w 12191999"/>
              <a:gd name="connsiteY55" fmla="*/ 1836113 h 2083506"/>
              <a:gd name="connsiteX56" fmla="*/ 8760021 w 12191999"/>
              <a:gd name="connsiteY56" fmla="*/ 1854442 h 2083506"/>
              <a:gd name="connsiteX57" fmla="*/ 8741254 w 12191999"/>
              <a:gd name="connsiteY57" fmla="*/ 1857469 h 2083506"/>
              <a:gd name="connsiteX58" fmla="*/ 8725039 w 12191999"/>
              <a:gd name="connsiteY58" fmla="*/ 1856552 h 2083506"/>
              <a:gd name="connsiteX59" fmla="*/ 8635265 w 12191999"/>
              <a:gd name="connsiteY59" fmla="*/ 1859168 h 2083506"/>
              <a:gd name="connsiteX60" fmla="*/ 8613911 w 12191999"/>
              <a:gd name="connsiteY60" fmla="*/ 1857561 h 2083506"/>
              <a:gd name="connsiteX61" fmla="*/ 8604931 w 12191999"/>
              <a:gd name="connsiteY61" fmla="*/ 1854170 h 2083506"/>
              <a:gd name="connsiteX62" fmla="*/ 8570171 w 12191999"/>
              <a:gd name="connsiteY62" fmla="*/ 1860579 h 2083506"/>
              <a:gd name="connsiteX63" fmla="*/ 8516537 w 12191999"/>
              <a:gd name="connsiteY63" fmla="*/ 1864971 h 2083506"/>
              <a:gd name="connsiteX64" fmla="*/ 8491046 w 12191999"/>
              <a:gd name="connsiteY64" fmla="*/ 1868141 h 2083506"/>
              <a:gd name="connsiteX65" fmla="*/ 8470478 w 12191999"/>
              <a:gd name="connsiteY65" fmla="*/ 1866216 h 2083506"/>
              <a:gd name="connsiteX66" fmla="*/ 8353433 w 12191999"/>
              <a:gd name="connsiteY66" fmla="*/ 1865729 h 2083506"/>
              <a:gd name="connsiteX67" fmla="*/ 8347675 w 12191999"/>
              <a:gd name="connsiteY67" fmla="*/ 1865075 h 2083506"/>
              <a:gd name="connsiteX68" fmla="*/ 8343939 w 12191999"/>
              <a:gd name="connsiteY68" fmla="*/ 1865677 h 2083506"/>
              <a:gd name="connsiteX69" fmla="*/ 8221566 w 12191999"/>
              <a:gd name="connsiteY69" fmla="*/ 1881148 h 2083506"/>
              <a:gd name="connsiteX70" fmla="*/ 8066095 w 12191999"/>
              <a:gd name="connsiteY70" fmla="*/ 1919902 h 2083506"/>
              <a:gd name="connsiteX71" fmla="*/ 8044849 w 12191999"/>
              <a:gd name="connsiteY71" fmla="*/ 1916308 h 2083506"/>
              <a:gd name="connsiteX72" fmla="*/ 8041142 w 12191999"/>
              <a:gd name="connsiteY72" fmla="*/ 1915506 h 2083506"/>
              <a:gd name="connsiteX73" fmla="*/ 8022159 w 12191999"/>
              <a:gd name="connsiteY73" fmla="*/ 1911521 h 2083506"/>
              <a:gd name="connsiteX74" fmla="*/ 7944932 w 12191999"/>
              <a:gd name="connsiteY74" fmla="*/ 1917265 h 2083506"/>
              <a:gd name="connsiteX75" fmla="*/ 7879011 w 12191999"/>
              <a:gd name="connsiteY75" fmla="*/ 1928570 h 2083506"/>
              <a:gd name="connsiteX76" fmla="*/ 7865529 w 12191999"/>
              <a:gd name="connsiteY76" fmla="*/ 1934399 h 2083506"/>
              <a:gd name="connsiteX77" fmla="*/ 7774801 w 12191999"/>
              <a:gd name="connsiteY77" fmla="*/ 1947969 h 2083506"/>
              <a:gd name="connsiteX78" fmla="*/ 7748398 w 12191999"/>
              <a:gd name="connsiteY78" fmla="*/ 1955982 h 2083506"/>
              <a:gd name="connsiteX79" fmla="*/ 7740684 w 12191999"/>
              <a:gd name="connsiteY79" fmla="*/ 1955717 h 2083506"/>
              <a:gd name="connsiteX80" fmla="*/ 7712976 w 12191999"/>
              <a:gd name="connsiteY80" fmla="*/ 1960442 h 2083506"/>
              <a:gd name="connsiteX81" fmla="*/ 7699956 w 12191999"/>
              <a:gd name="connsiteY81" fmla="*/ 1966104 h 2083506"/>
              <a:gd name="connsiteX82" fmla="*/ 7684158 w 12191999"/>
              <a:gd name="connsiteY82" fmla="*/ 1962927 h 2083506"/>
              <a:gd name="connsiteX83" fmla="*/ 7643109 w 12191999"/>
              <a:gd name="connsiteY83" fmla="*/ 1964400 h 2083506"/>
              <a:gd name="connsiteX84" fmla="*/ 7630180 w 12191999"/>
              <a:gd name="connsiteY84" fmla="*/ 1970266 h 2083506"/>
              <a:gd name="connsiteX85" fmla="*/ 7609131 w 12191999"/>
              <a:gd name="connsiteY85" fmla="*/ 1971774 h 2083506"/>
              <a:gd name="connsiteX86" fmla="*/ 7555555 w 12191999"/>
              <a:gd name="connsiteY86" fmla="*/ 1969491 h 2083506"/>
              <a:gd name="connsiteX87" fmla="*/ 7520919 w 12191999"/>
              <a:gd name="connsiteY87" fmla="*/ 1970177 h 2083506"/>
              <a:gd name="connsiteX88" fmla="*/ 7456258 w 12191999"/>
              <a:gd name="connsiteY88" fmla="*/ 1960468 h 2083506"/>
              <a:gd name="connsiteX89" fmla="*/ 7393047 w 12191999"/>
              <a:gd name="connsiteY89" fmla="*/ 1952408 h 2083506"/>
              <a:gd name="connsiteX90" fmla="*/ 7199912 w 12191999"/>
              <a:gd name="connsiteY90" fmla="*/ 1959913 h 2083506"/>
              <a:gd name="connsiteX91" fmla="*/ 7146774 w 12191999"/>
              <a:gd name="connsiteY91" fmla="*/ 1956641 h 2083506"/>
              <a:gd name="connsiteX92" fmla="*/ 7122244 w 12191999"/>
              <a:gd name="connsiteY92" fmla="*/ 1953891 h 2083506"/>
              <a:gd name="connsiteX93" fmla="*/ 7032241 w 12191999"/>
              <a:gd name="connsiteY93" fmla="*/ 1962723 h 2083506"/>
              <a:gd name="connsiteX94" fmla="*/ 6941492 w 12191999"/>
              <a:gd name="connsiteY94" fmla="*/ 1976868 h 2083506"/>
              <a:gd name="connsiteX95" fmla="*/ 6906514 w 12191999"/>
              <a:gd name="connsiteY95" fmla="*/ 1968589 h 2083506"/>
              <a:gd name="connsiteX96" fmla="*/ 6826395 w 12191999"/>
              <a:gd name="connsiteY96" fmla="*/ 1974141 h 2083506"/>
              <a:gd name="connsiteX97" fmla="*/ 6716431 w 12191999"/>
              <a:gd name="connsiteY97" fmla="*/ 2004297 h 2083506"/>
              <a:gd name="connsiteX98" fmla="*/ 6569607 w 12191999"/>
              <a:gd name="connsiteY98" fmla="*/ 2015496 h 2083506"/>
              <a:gd name="connsiteX99" fmla="*/ 6561430 w 12191999"/>
              <a:gd name="connsiteY99" fmla="*/ 2020996 h 2083506"/>
              <a:gd name="connsiteX100" fmla="*/ 6549371 w 12191999"/>
              <a:gd name="connsiteY100" fmla="*/ 2024747 h 2083506"/>
              <a:gd name="connsiteX101" fmla="*/ 6547040 w 12191999"/>
              <a:gd name="connsiteY101" fmla="*/ 2024474 h 2083506"/>
              <a:gd name="connsiteX102" fmla="*/ 6530482 w 12191999"/>
              <a:gd name="connsiteY102" fmla="*/ 2026659 h 2083506"/>
              <a:gd name="connsiteX103" fmla="*/ 6528565 w 12191999"/>
              <a:gd name="connsiteY103" fmla="*/ 2028600 h 2083506"/>
              <a:gd name="connsiteX104" fmla="*/ 6517741 w 12191999"/>
              <a:gd name="connsiteY104" fmla="*/ 2030558 h 2083506"/>
              <a:gd name="connsiteX105" fmla="*/ 6497855 w 12191999"/>
              <a:gd name="connsiteY105" fmla="*/ 2035650 h 2083506"/>
              <a:gd name="connsiteX106" fmla="*/ 6492785 w 12191999"/>
              <a:gd name="connsiteY106" fmla="*/ 2035444 h 2083506"/>
              <a:gd name="connsiteX107" fmla="*/ 6460692 w 12191999"/>
              <a:gd name="connsiteY107" fmla="*/ 2041321 h 2083506"/>
              <a:gd name="connsiteX108" fmla="*/ 6459609 w 12191999"/>
              <a:gd name="connsiteY108" fmla="*/ 2040851 h 2083506"/>
              <a:gd name="connsiteX109" fmla="*/ 6447765 w 12191999"/>
              <a:gd name="connsiteY109" fmla="*/ 2040102 h 2083506"/>
              <a:gd name="connsiteX110" fmla="*/ 6426590 w 12191999"/>
              <a:gd name="connsiteY110" fmla="*/ 2039928 h 2083506"/>
              <a:gd name="connsiteX111" fmla="*/ 6401693 w 12191999"/>
              <a:gd name="connsiteY111" fmla="*/ 2033537 h 2083506"/>
              <a:gd name="connsiteX112" fmla="*/ 6387141 w 12191999"/>
              <a:gd name="connsiteY112" fmla="*/ 2033161 h 2083506"/>
              <a:gd name="connsiteX113" fmla="*/ 6357846 w 12191999"/>
              <a:gd name="connsiteY113" fmla="*/ 2036782 h 2083506"/>
              <a:gd name="connsiteX114" fmla="*/ 6342914 w 12191999"/>
              <a:gd name="connsiteY114" fmla="*/ 2037585 h 2083506"/>
              <a:gd name="connsiteX115" fmla="*/ 6336300 w 12191999"/>
              <a:gd name="connsiteY115" fmla="*/ 2038781 h 2083506"/>
              <a:gd name="connsiteX116" fmla="*/ 6317178 w 12191999"/>
              <a:gd name="connsiteY116" fmla="*/ 2038968 h 2083506"/>
              <a:gd name="connsiteX117" fmla="*/ 6161427 w 12191999"/>
              <a:gd name="connsiteY117" fmla="*/ 2047338 h 2083506"/>
              <a:gd name="connsiteX118" fmla="*/ 6097339 w 12191999"/>
              <a:gd name="connsiteY118" fmla="*/ 2082438 h 2083506"/>
              <a:gd name="connsiteX119" fmla="*/ 6079059 w 12191999"/>
              <a:gd name="connsiteY119" fmla="*/ 2081299 h 2083506"/>
              <a:gd name="connsiteX120" fmla="*/ 5998439 w 12191999"/>
              <a:gd name="connsiteY120" fmla="*/ 2070958 h 2083506"/>
              <a:gd name="connsiteX121" fmla="*/ 5904290 w 12191999"/>
              <a:gd name="connsiteY121" fmla="*/ 2070255 h 2083506"/>
              <a:gd name="connsiteX122" fmla="*/ 5814867 w 12191999"/>
              <a:gd name="connsiteY122" fmla="*/ 2079032 h 2083506"/>
              <a:gd name="connsiteX123" fmla="*/ 5725743 w 12191999"/>
              <a:gd name="connsiteY123" fmla="*/ 2070558 h 2083506"/>
              <a:gd name="connsiteX124" fmla="*/ 5650546 w 12191999"/>
              <a:gd name="connsiteY124" fmla="*/ 2052412 h 2083506"/>
              <a:gd name="connsiteX125" fmla="*/ 5581284 w 12191999"/>
              <a:gd name="connsiteY125" fmla="*/ 2023175 h 2083506"/>
              <a:gd name="connsiteX126" fmla="*/ 5572593 w 12191999"/>
              <a:gd name="connsiteY126" fmla="*/ 2018391 h 2083506"/>
              <a:gd name="connsiteX127" fmla="*/ 5548580 w 12191999"/>
              <a:gd name="connsiteY127" fmla="*/ 2016951 h 2083506"/>
              <a:gd name="connsiteX128" fmla="*/ 5471173 w 12191999"/>
              <a:gd name="connsiteY128" fmla="*/ 2018786 h 2083506"/>
              <a:gd name="connsiteX129" fmla="*/ 5340320 w 12191999"/>
              <a:gd name="connsiteY129" fmla="*/ 2037611 h 2083506"/>
              <a:gd name="connsiteX130" fmla="*/ 5254376 w 12191999"/>
              <a:gd name="connsiteY130" fmla="*/ 2042928 h 2083506"/>
              <a:gd name="connsiteX131" fmla="*/ 5258035 w 12191999"/>
              <a:gd name="connsiteY131" fmla="*/ 2035649 h 2083506"/>
              <a:gd name="connsiteX132" fmla="*/ 5230622 w 12191999"/>
              <a:gd name="connsiteY132" fmla="*/ 2024576 h 2083506"/>
              <a:gd name="connsiteX133" fmla="*/ 5026203 w 12191999"/>
              <a:gd name="connsiteY133" fmla="*/ 2030162 h 2083506"/>
              <a:gd name="connsiteX134" fmla="*/ 4973988 w 12191999"/>
              <a:gd name="connsiteY134" fmla="*/ 2026668 h 2083506"/>
              <a:gd name="connsiteX135" fmla="*/ 4928030 w 12191999"/>
              <a:gd name="connsiteY135" fmla="*/ 2033642 h 2083506"/>
              <a:gd name="connsiteX136" fmla="*/ 4908970 w 12191999"/>
              <a:gd name="connsiteY136" fmla="*/ 2030033 h 2083506"/>
              <a:gd name="connsiteX137" fmla="*/ 4905679 w 12191999"/>
              <a:gd name="connsiteY137" fmla="*/ 2029300 h 2083506"/>
              <a:gd name="connsiteX138" fmla="*/ 4892525 w 12191999"/>
              <a:gd name="connsiteY138" fmla="*/ 2028768 h 2083506"/>
              <a:gd name="connsiteX139" fmla="*/ 4888818 w 12191999"/>
              <a:gd name="connsiteY139" fmla="*/ 2025619 h 2083506"/>
              <a:gd name="connsiteX140" fmla="*/ 4869018 w 12191999"/>
              <a:gd name="connsiteY140" fmla="*/ 2022668 h 2083506"/>
              <a:gd name="connsiteX141" fmla="*/ 4844804 w 12191999"/>
              <a:gd name="connsiteY141" fmla="*/ 2022527 h 2083506"/>
              <a:gd name="connsiteX142" fmla="*/ 4758778 w 12191999"/>
              <a:gd name="connsiteY142" fmla="*/ 2021694 h 2083506"/>
              <a:gd name="connsiteX143" fmla="*/ 4744748 w 12191999"/>
              <a:gd name="connsiteY143" fmla="*/ 2023396 h 2083506"/>
              <a:gd name="connsiteX144" fmla="*/ 4698956 w 12191999"/>
              <a:gd name="connsiteY144" fmla="*/ 2020558 h 2083506"/>
              <a:gd name="connsiteX145" fmla="*/ 4658147 w 12191999"/>
              <a:gd name="connsiteY145" fmla="*/ 2019920 h 2083506"/>
              <a:gd name="connsiteX146" fmla="*/ 4631706 w 12191999"/>
              <a:gd name="connsiteY146" fmla="*/ 2021274 h 2083506"/>
              <a:gd name="connsiteX147" fmla="*/ 4624776 w 12191999"/>
              <a:gd name="connsiteY147" fmla="*/ 2020152 h 2083506"/>
              <a:gd name="connsiteX148" fmla="*/ 4598150 w 12191999"/>
              <a:gd name="connsiteY148" fmla="*/ 2019429 h 2083506"/>
              <a:gd name="connsiteX149" fmla="*/ 4584588 w 12191999"/>
              <a:gd name="connsiteY149" fmla="*/ 2021092 h 2083506"/>
              <a:gd name="connsiteX150" fmla="*/ 4571203 w 12191999"/>
              <a:gd name="connsiteY150" fmla="*/ 2017263 h 2083506"/>
              <a:gd name="connsiteX151" fmla="*/ 4567930 w 12191999"/>
              <a:gd name="connsiteY151" fmla="*/ 2014458 h 2083506"/>
              <a:gd name="connsiteX152" fmla="*/ 4548984 w 12191999"/>
              <a:gd name="connsiteY152" fmla="*/ 2015717 h 2083506"/>
              <a:gd name="connsiteX153" fmla="*/ 4533451 w 12191999"/>
              <a:gd name="connsiteY153" fmla="*/ 2012976 h 2083506"/>
              <a:gd name="connsiteX154" fmla="*/ 4519910 w 12191999"/>
              <a:gd name="connsiteY154" fmla="*/ 2014768 h 2083506"/>
              <a:gd name="connsiteX155" fmla="*/ 4514290 w 12191999"/>
              <a:gd name="connsiteY155" fmla="*/ 2014364 h 2083506"/>
              <a:gd name="connsiteX156" fmla="*/ 4500320 w 12191999"/>
              <a:gd name="connsiteY156" fmla="*/ 2013007 h 2083506"/>
              <a:gd name="connsiteX157" fmla="*/ 4476219 w 12191999"/>
              <a:gd name="connsiteY157" fmla="*/ 2009993 h 2083506"/>
              <a:gd name="connsiteX158" fmla="*/ 4468701 w 12191999"/>
              <a:gd name="connsiteY158" fmla="*/ 2009574 h 2083506"/>
              <a:gd name="connsiteX159" fmla="*/ 4452333 w 12191999"/>
              <a:gd name="connsiteY159" fmla="*/ 2004964 h 2083506"/>
              <a:gd name="connsiteX160" fmla="*/ 4420644 w 12191999"/>
              <a:gd name="connsiteY160" fmla="*/ 2001021 h 2083506"/>
              <a:gd name="connsiteX161" fmla="*/ 4364856 w 12191999"/>
              <a:gd name="connsiteY161" fmla="*/ 1987267 h 2083506"/>
              <a:gd name="connsiteX162" fmla="*/ 4332062 w 12191999"/>
              <a:gd name="connsiteY162" fmla="*/ 1980703 h 2083506"/>
              <a:gd name="connsiteX163" fmla="*/ 4309876 w 12191999"/>
              <a:gd name="connsiteY163" fmla="*/ 1974653 h 2083506"/>
              <a:gd name="connsiteX164" fmla="*/ 4244391 w 12191999"/>
              <a:gd name="connsiteY164" fmla="*/ 1966109 h 2083506"/>
              <a:gd name="connsiteX165" fmla="*/ 4132071 w 12191999"/>
              <a:gd name="connsiteY165" fmla="*/ 1954813 h 2083506"/>
              <a:gd name="connsiteX166" fmla="*/ 4109069 w 12191999"/>
              <a:gd name="connsiteY166" fmla="*/ 1951778 h 2083506"/>
              <a:gd name="connsiteX167" fmla="*/ 4092908 w 12191999"/>
              <a:gd name="connsiteY167" fmla="*/ 1946662 h 2083506"/>
              <a:gd name="connsiteX168" fmla="*/ 4092306 w 12191999"/>
              <a:gd name="connsiteY168" fmla="*/ 1943291 h 2083506"/>
              <a:gd name="connsiteX169" fmla="*/ 4080234 w 12191999"/>
              <a:gd name="connsiteY169" fmla="*/ 1941219 h 2083506"/>
              <a:gd name="connsiteX170" fmla="*/ 4077778 w 12191999"/>
              <a:gd name="connsiteY170" fmla="*/ 1940145 h 2083506"/>
              <a:gd name="connsiteX171" fmla="*/ 4062936 w 12191999"/>
              <a:gd name="connsiteY171" fmla="*/ 1934506 h 2083506"/>
              <a:gd name="connsiteX172" fmla="*/ 4012506 w 12191999"/>
              <a:gd name="connsiteY172" fmla="*/ 1935475 h 2083506"/>
              <a:gd name="connsiteX173" fmla="*/ 3965880 w 12191999"/>
              <a:gd name="connsiteY173" fmla="*/ 1925968 h 2083506"/>
              <a:gd name="connsiteX174" fmla="*/ 3765338 w 12191999"/>
              <a:gd name="connsiteY174" fmla="*/ 1906649 h 2083506"/>
              <a:gd name="connsiteX175" fmla="*/ 3749493 w 12191999"/>
              <a:gd name="connsiteY175" fmla="*/ 1893071 h 2083506"/>
              <a:gd name="connsiteX176" fmla="*/ 3672704 w 12191999"/>
              <a:gd name="connsiteY176" fmla="*/ 1881383 h 2083506"/>
              <a:gd name="connsiteX177" fmla="*/ 3530082 w 12191999"/>
              <a:gd name="connsiteY177" fmla="*/ 1883187 h 2083506"/>
              <a:gd name="connsiteX178" fmla="*/ 3387664 w 12191999"/>
              <a:gd name="connsiteY178" fmla="*/ 1862579 h 2083506"/>
              <a:gd name="connsiteX179" fmla="*/ 3371681 w 12191999"/>
              <a:gd name="connsiteY179" fmla="*/ 1865293 h 2083506"/>
              <a:gd name="connsiteX180" fmla="*/ 3355305 w 12191999"/>
              <a:gd name="connsiteY180" fmla="*/ 1865842 h 2083506"/>
              <a:gd name="connsiteX181" fmla="*/ 3353790 w 12191999"/>
              <a:gd name="connsiteY181" fmla="*/ 1865158 h 2083506"/>
              <a:gd name="connsiteX182" fmla="*/ 3336210 w 12191999"/>
              <a:gd name="connsiteY182" fmla="*/ 1863564 h 2083506"/>
              <a:gd name="connsiteX183" fmla="*/ 3331381 w 12191999"/>
              <a:gd name="connsiteY183" fmla="*/ 1864716 h 2083506"/>
              <a:gd name="connsiteX184" fmla="*/ 3319012 w 12191999"/>
              <a:gd name="connsiteY184" fmla="*/ 1864093 h 2083506"/>
              <a:gd name="connsiteX185" fmla="*/ 3293818 w 12191999"/>
              <a:gd name="connsiteY185" fmla="*/ 1864135 h 2083506"/>
              <a:gd name="connsiteX186" fmla="*/ 3289881 w 12191999"/>
              <a:gd name="connsiteY186" fmla="*/ 1862954 h 2083506"/>
              <a:gd name="connsiteX187" fmla="*/ 3253090 w 12191999"/>
              <a:gd name="connsiteY187" fmla="*/ 1861164 h 2083506"/>
              <a:gd name="connsiteX188" fmla="*/ 3252949 w 12191999"/>
              <a:gd name="connsiteY188" fmla="*/ 1860574 h 2083506"/>
              <a:gd name="connsiteX189" fmla="*/ 3244187 w 12191999"/>
              <a:gd name="connsiteY189" fmla="*/ 1857604 h 2083506"/>
              <a:gd name="connsiteX190" fmla="*/ 3246570 w 12191999"/>
              <a:gd name="connsiteY190" fmla="*/ 1852946 h 2083506"/>
              <a:gd name="connsiteX191" fmla="*/ 3237810 w 12191999"/>
              <a:gd name="connsiteY191" fmla="*/ 1853064 h 2083506"/>
              <a:gd name="connsiteX192" fmla="*/ 3230822 w 12191999"/>
              <a:gd name="connsiteY192" fmla="*/ 1855474 h 2083506"/>
              <a:gd name="connsiteX193" fmla="*/ 3136549 w 12191999"/>
              <a:gd name="connsiteY193" fmla="*/ 1874037 h 2083506"/>
              <a:gd name="connsiteX194" fmla="*/ 2845754 w 12191999"/>
              <a:gd name="connsiteY194" fmla="*/ 1910932 h 2083506"/>
              <a:gd name="connsiteX195" fmla="*/ 2786878 w 12191999"/>
              <a:gd name="connsiteY195" fmla="*/ 1917162 h 2083506"/>
              <a:gd name="connsiteX196" fmla="*/ 2725298 w 12191999"/>
              <a:gd name="connsiteY196" fmla="*/ 1912340 h 2083506"/>
              <a:gd name="connsiteX197" fmla="*/ 2697754 w 12191999"/>
              <a:gd name="connsiteY197" fmla="*/ 1914863 h 2083506"/>
              <a:gd name="connsiteX198" fmla="*/ 2568063 w 12191999"/>
              <a:gd name="connsiteY198" fmla="*/ 1936283 h 2083506"/>
              <a:gd name="connsiteX199" fmla="*/ 2489784 w 12191999"/>
              <a:gd name="connsiteY199" fmla="*/ 1943720 h 2083506"/>
              <a:gd name="connsiteX200" fmla="*/ 2458978 w 12191999"/>
              <a:gd name="connsiteY200" fmla="*/ 1938095 h 2083506"/>
              <a:gd name="connsiteX201" fmla="*/ 2318712 w 12191999"/>
              <a:gd name="connsiteY201" fmla="*/ 1934474 h 2083506"/>
              <a:gd name="connsiteX202" fmla="*/ 2268709 w 12191999"/>
              <a:gd name="connsiteY202" fmla="*/ 1940521 h 2083506"/>
              <a:gd name="connsiteX203" fmla="*/ 2264080 w 12191999"/>
              <a:gd name="connsiteY203" fmla="*/ 1941232 h 2083506"/>
              <a:gd name="connsiteX204" fmla="*/ 2254684 w 12191999"/>
              <a:gd name="connsiteY204" fmla="*/ 1943524 h 2083506"/>
              <a:gd name="connsiteX205" fmla="*/ 2252523 w 12191999"/>
              <a:gd name="connsiteY205" fmla="*/ 1943004 h 2083506"/>
              <a:gd name="connsiteX206" fmla="*/ 2173350 w 12191999"/>
              <a:gd name="connsiteY206" fmla="*/ 1929202 h 2083506"/>
              <a:gd name="connsiteX207" fmla="*/ 2155266 w 12191999"/>
              <a:gd name="connsiteY207" fmla="*/ 1920267 h 2083506"/>
              <a:gd name="connsiteX208" fmla="*/ 2091013 w 12191999"/>
              <a:gd name="connsiteY208" fmla="*/ 1914631 h 2083506"/>
              <a:gd name="connsiteX209" fmla="*/ 2030712 w 12191999"/>
              <a:gd name="connsiteY209" fmla="*/ 1897690 h 2083506"/>
              <a:gd name="connsiteX210" fmla="*/ 1908838 w 12191999"/>
              <a:gd name="connsiteY210" fmla="*/ 1892222 h 2083506"/>
              <a:gd name="connsiteX211" fmla="*/ 1877796 w 12191999"/>
              <a:gd name="connsiteY211" fmla="*/ 1883887 h 2083506"/>
              <a:gd name="connsiteX212" fmla="*/ 1875824 w 12191999"/>
              <a:gd name="connsiteY212" fmla="*/ 1879265 h 2083506"/>
              <a:gd name="connsiteX213" fmla="*/ 1823048 w 12191999"/>
              <a:gd name="connsiteY213" fmla="*/ 1881064 h 2083506"/>
              <a:gd name="connsiteX214" fmla="*/ 1765736 w 12191999"/>
              <a:gd name="connsiteY214" fmla="*/ 1856578 h 2083506"/>
              <a:gd name="connsiteX215" fmla="*/ 1725669 w 12191999"/>
              <a:gd name="connsiteY215" fmla="*/ 1833744 h 2083506"/>
              <a:gd name="connsiteX216" fmla="*/ 1725216 w 12191999"/>
              <a:gd name="connsiteY216" fmla="*/ 1829447 h 2083506"/>
              <a:gd name="connsiteX217" fmla="*/ 1721485 w 12191999"/>
              <a:gd name="connsiteY217" fmla="*/ 1828960 h 2083506"/>
              <a:gd name="connsiteX218" fmla="*/ 1717786 w 12191999"/>
              <a:gd name="connsiteY218" fmla="*/ 1832224 h 2083506"/>
              <a:gd name="connsiteX219" fmla="*/ 1689907 w 12191999"/>
              <a:gd name="connsiteY219" fmla="*/ 1825425 h 2083506"/>
              <a:gd name="connsiteX220" fmla="*/ 1688093 w 12191999"/>
              <a:gd name="connsiteY220" fmla="*/ 1817391 h 2083506"/>
              <a:gd name="connsiteX221" fmla="*/ 1496789 w 12191999"/>
              <a:gd name="connsiteY221" fmla="*/ 1805297 h 2083506"/>
              <a:gd name="connsiteX222" fmla="*/ 1392839 w 12191999"/>
              <a:gd name="connsiteY222" fmla="*/ 1758649 h 2083506"/>
              <a:gd name="connsiteX223" fmla="*/ 1360872 w 12191999"/>
              <a:gd name="connsiteY223" fmla="*/ 1752441 h 2083506"/>
              <a:gd name="connsiteX224" fmla="*/ 1313885 w 12191999"/>
              <a:gd name="connsiteY224" fmla="*/ 1731785 h 2083506"/>
              <a:gd name="connsiteX225" fmla="*/ 1247665 w 12191999"/>
              <a:gd name="connsiteY225" fmla="*/ 1727765 h 2083506"/>
              <a:gd name="connsiteX226" fmla="*/ 1196850 w 12191999"/>
              <a:gd name="connsiteY226" fmla="*/ 1729622 h 2083506"/>
              <a:gd name="connsiteX227" fmla="*/ 1168728 w 12191999"/>
              <a:gd name="connsiteY227" fmla="*/ 1728550 h 2083506"/>
              <a:gd name="connsiteX228" fmla="*/ 1096918 w 12191999"/>
              <a:gd name="connsiteY228" fmla="*/ 1721485 h 2083506"/>
              <a:gd name="connsiteX229" fmla="*/ 1094082 w 12191999"/>
              <a:gd name="connsiteY229" fmla="*/ 1720113 h 2083506"/>
              <a:gd name="connsiteX230" fmla="*/ 1040782 w 12191999"/>
              <a:gd name="connsiteY230" fmla="*/ 1721762 h 2083506"/>
              <a:gd name="connsiteX231" fmla="*/ 955980 w 12191999"/>
              <a:gd name="connsiteY231" fmla="*/ 1719289 h 2083506"/>
              <a:gd name="connsiteX232" fmla="*/ 926108 w 12191999"/>
              <a:gd name="connsiteY232" fmla="*/ 1715917 h 2083506"/>
              <a:gd name="connsiteX233" fmla="*/ 876049 w 12191999"/>
              <a:gd name="connsiteY233" fmla="*/ 1710422 h 2083506"/>
              <a:gd name="connsiteX234" fmla="*/ 839194 w 12191999"/>
              <a:gd name="connsiteY234" fmla="*/ 1700176 h 2083506"/>
              <a:gd name="connsiteX235" fmla="*/ 797112 w 12191999"/>
              <a:gd name="connsiteY235" fmla="*/ 1698014 h 2083506"/>
              <a:gd name="connsiteX236" fmla="*/ 786610 w 12191999"/>
              <a:gd name="connsiteY236" fmla="*/ 1705455 h 2083506"/>
              <a:gd name="connsiteX237" fmla="*/ 741833 w 12191999"/>
              <a:gd name="connsiteY237" fmla="*/ 1700566 h 2083506"/>
              <a:gd name="connsiteX238" fmla="*/ 673985 w 12191999"/>
              <a:gd name="connsiteY238" fmla="*/ 1692278 h 2083506"/>
              <a:gd name="connsiteX239" fmla="*/ 634665 w 12191999"/>
              <a:gd name="connsiteY239" fmla="*/ 1689550 h 2083506"/>
              <a:gd name="connsiteX240" fmla="*/ 527471 w 12191999"/>
              <a:gd name="connsiteY240" fmla="*/ 1679869 h 2083506"/>
              <a:gd name="connsiteX241" fmla="*/ 420260 w 12191999"/>
              <a:gd name="connsiteY241" fmla="*/ 1668475 h 2083506"/>
              <a:gd name="connsiteX242" fmla="*/ 357630 w 12191999"/>
              <a:gd name="connsiteY242" fmla="*/ 1652142 h 2083506"/>
              <a:gd name="connsiteX243" fmla="*/ 269407 w 12191999"/>
              <a:gd name="connsiteY243" fmla="*/ 1643812 h 2083506"/>
              <a:gd name="connsiteX244" fmla="*/ 254769 w 12191999"/>
              <a:gd name="connsiteY244" fmla="*/ 1641013 h 2083506"/>
              <a:gd name="connsiteX245" fmla="*/ 150763 w 12191999"/>
              <a:gd name="connsiteY245" fmla="*/ 1628143 h 2083506"/>
              <a:gd name="connsiteX246" fmla="*/ 29133 w 12191999"/>
              <a:gd name="connsiteY246" fmla="*/ 1626172 h 2083506"/>
              <a:gd name="connsiteX247" fmla="*/ 0 w 12191999"/>
              <a:gd name="connsiteY247" fmla="*/ 1619589 h 2083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Lst>
            <a:rect l="l" t="t" r="r" b="b"/>
            <a:pathLst>
              <a:path w="12191999" h="2083506">
                <a:moveTo>
                  <a:pt x="0" y="0"/>
                </a:moveTo>
                <a:lnTo>
                  <a:pt x="9429748" y="0"/>
                </a:lnTo>
                <a:lnTo>
                  <a:pt x="9429748" y="1"/>
                </a:lnTo>
                <a:lnTo>
                  <a:pt x="12191999" y="1"/>
                </a:lnTo>
                <a:lnTo>
                  <a:pt x="12191999" y="1164372"/>
                </a:lnTo>
                <a:lnTo>
                  <a:pt x="12147852" y="1163783"/>
                </a:lnTo>
                <a:cubicBezTo>
                  <a:pt x="12063101" y="1189107"/>
                  <a:pt x="12045020" y="1156925"/>
                  <a:pt x="11993604" y="1153496"/>
                </a:cubicBezTo>
                <a:cubicBezTo>
                  <a:pt x="11954216" y="1165241"/>
                  <a:pt x="11911195" y="1167350"/>
                  <a:pt x="11865319" y="1176624"/>
                </a:cubicBezTo>
                <a:cubicBezTo>
                  <a:pt x="11822513" y="1184682"/>
                  <a:pt x="11766915" y="1201558"/>
                  <a:pt x="11718353" y="1209136"/>
                </a:cubicBezTo>
                <a:cubicBezTo>
                  <a:pt x="11675379" y="1217463"/>
                  <a:pt x="11638007" y="1216639"/>
                  <a:pt x="11609067" y="1218512"/>
                </a:cubicBezTo>
                <a:cubicBezTo>
                  <a:pt x="11597582" y="1221322"/>
                  <a:pt x="11554280" y="1243577"/>
                  <a:pt x="11545958" y="1240430"/>
                </a:cubicBezTo>
                <a:lnTo>
                  <a:pt x="11445770" y="1225780"/>
                </a:lnTo>
                <a:cubicBezTo>
                  <a:pt x="11425543" y="1230782"/>
                  <a:pt x="11413740" y="1222096"/>
                  <a:pt x="11398842" y="1227250"/>
                </a:cubicBezTo>
                <a:cubicBezTo>
                  <a:pt x="11367060" y="1233093"/>
                  <a:pt x="11269285" y="1263712"/>
                  <a:pt x="11240093" y="1266797"/>
                </a:cubicBezTo>
                <a:cubicBezTo>
                  <a:pt x="11197297" y="1273685"/>
                  <a:pt x="11181311" y="1272682"/>
                  <a:pt x="11141364" y="1288059"/>
                </a:cubicBezTo>
                <a:cubicBezTo>
                  <a:pt x="11099891" y="1305386"/>
                  <a:pt x="11051533" y="1319157"/>
                  <a:pt x="11015396" y="1353104"/>
                </a:cubicBezTo>
                <a:cubicBezTo>
                  <a:pt x="11009424" y="1362217"/>
                  <a:pt x="10992328" y="1361966"/>
                  <a:pt x="10973905" y="1365109"/>
                </a:cubicBezTo>
                <a:cubicBezTo>
                  <a:pt x="10955482" y="1368254"/>
                  <a:pt x="10907369" y="1372817"/>
                  <a:pt x="10904858" y="1371966"/>
                </a:cubicBezTo>
                <a:cubicBezTo>
                  <a:pt x="10880521" y="1379494"/>
                  <a:pt x="10873670" y="1399734"/>
                  <a:pt x="10827883" y="1410270"/>
                </a:cubicBezTo>
                <a:cubicBezTo>
                  <a:pt x="10790248" y="1415655"/>
                  <a:pt x="10724899" y="1420726"/>
                  <a:pt x="10690996" y="1426394"/>
                </a:cubicBezTo>
                <a:cubicBezTo>
                  <a:pt x="10676463" y="1423331"/>
                  <a:pt x="10634514" y="1436908"/>
                  <a:pt x="10624461" y="1444283"/>
                </a:cubicBezTo>
                <a:cubicBezTo>
                  <a:pt x="10601952" y="1468442"/>
                  <a:pt x="10536224" y="1460228"/>
                  <a:pt x="10517208" y="1478947"/>
                </a:cubicBezTo>
                <a:cubicBezTo>
                  <a:pt x="10509508" y="1482271"/>
                  <a:pt x="10505833" y="1468818"/>
                  <a:pt x="10497937" y="1469831"/>
                </a:cubicBezTo>
                <a:lnTo>
                  <a:pt x="10471201" y="1486037"/>
                </a:lnTo>
                <a:lnTo>
                  <a:pt x="10448263" y="1478223"/>
                </a:lnTo>
                <a:lnTo>
                  <a:pt x="10388089" y="1507175"/>
                </a:lnTo>
                <a:cubicBezTo>
                  <a:pt x="10350285" y="1513081"/>
                  <a:pt x="10383281" y="1526586"/>
                  <a:pt x="10333720" y="1515848"/>
                </a:cubicBezTo>
                <a:cubicBezTo>
                  <a:pt x="10286428" y="1526223"/>
                  <a:pt x="10174884" y="1550019"/>
                  <a:pt x="10104338" y="1569424"/>
                </a:cubicBezTo>
                <a:cubicBezTo>
                  <a:pt x="10066963" y="1581564"/>
                  <a:pt x="9967395" y="1605712"/>
                  <a:pt x="9910445" y="1632275"/>
                </a:cubicBezTo>
                <a:cubicBezTo>
                  <a:pt x="9856131" y="1644130"/>
                  <a:pt x="9831118" y="1689967"/>
                  <a:pt x="9770872" y="1688088"/>
                </a:cubicBezTo>
                <a:cubicBezTo>
                  <a:pt x="9769882" y="1691843"/>
                  <a:pt x="9737016" y="1697044"/>
                  <a:pt x="9733849" y="1700034"/>
                </a:cubicBezTo>
                <a:lnTo>
                  <a:pt x="9703714" y="1730093"/>
                </a:lnTo>
                <a:lnTo>
                  <a:pt x="9698351" y="1730377"/>
                </a:lnTo>
                <a:lnTo>
                  <a:pt x="9632895" y="1736363"/>
                </a:lnTo>
                <a:lnTo>
                  <a:pt x="9569107" y="1741010"/>
                </a:lnTo>
                <a:cubicBezTo>
                  <a:pt x="9558961" y="1745882"/>
                  <a:pt x="9548028" y="1750646"/>
                  <a:pt x="9536451" y="1755120"/>
                </a:cubicBezTo>
                <a:lnTo>
                  <a:pt x="9529385" y="1757515"/>
                </a:lnTo>
                <a:lnTo>
                  <a:pt x="9498527" y="1753117"/>
                </a:lnTo>
                <a:lnTo>
                  <a:pt x="9436642" y="1755478"/>
                </a:lnTo>
                <a:lnTo>
                  <a:pt x="9429748" y="1756317"/>
                </a:lnTo>
                <a:lnTo>
                  <a:pt x="9429748" y="1768745"/>
                </a:lnTo>
                <a:lnTo>
                  <a:pt x="9425802" y="1769273"/>
                </a:lnTo>
                <a:cubicBezTo>
                  <a:pt x="9390751" y="1773262"/>
                  <a:pt x="9371406" y="1773457"/>
                  <a:pt x="9349763" y="1776107"/>
                </a:cubicBezTo>
                <a:cubicBezTo>
                  <a:pt x="9314721" y="1782260"/>
                  <a:pt x="9277650" y="1796217"/>
                  <a:pt x="9256503" y="1800699"/>
                </a:cubicBezTo>
                <a:lnTo>
                  <a:pt x="9222873" y="1803003"/>
                </a:lnTo>
                <a:lnTo>
                  <a:pt x="9224095" y="1807355"/>
                </a:lnTo>
                <a:lnTo>
                  <a:pt x="9211603" y="1807675"/>
                </a:lnTo>
                <a:lnTo>
                  <a:pt x="9183719" y="1807781"/>
                </a:lnTo>
                <a:cubicBezTo>
                  <a:pt x="9166319" y="1808439"/>
                  <a:pt x="9117935" y="1807396"/>
                  <a:pt x="9100221" y="1808989"/>
                </a:cubicBezTo>
                <a:cubicBezTo>
                  <a:pt x="9095111" y="1813630"/>
                  <a:pt x="9087224" y="1816160"/>
                  <a:pt x="9077439" y="1817333"/>
                </a:cubicBezTo>
                <a:lnTo>
                  <a:pt x="9055889" y="1817464"/>
                </a:lnTo>
                <a:lnTo>
                  <a:pt x="8930912" y="1828648"/>
                </a:lnTo>
                <a:lnTo>
                  <a:pt x="8913729" y="1829483"/>
                </a:lnTo>
                <a:lnTo>
                  <a:pt x="8904423" y="1833234"/>
                </a:lnTo>
                <a:cubicBezTo>
                  <a:pt x="8897319" y="1833982"/>
                  <a:pt x="8876911" y="1833498"/>
                  <a:pt x="8871099" y="1833979"/>
                </a:cubicBezTo>
                <a:lnTo>
                  <a:pt x="8869557" y="1836113"/>
                </a:lnTo>
                <a:cubicBezTo>
                  <a:pt x="8851043" y="1839524"/>
                  <a:pt x="8781405" y="1850882"/>
                  <a:pt x="8760021" y="1854442"/>
                </a:cubicBezTo>
                <a:cubicBezTo>
                  <a:pt x="8755749" y="1851161"/>
                  <a:pt x="8746183" y="1856343"/>
                  <a:pt x="8741254" y="1857469"/>
                </a:cubicBezTo>
                <a:cubicBezTo>
                  <a:pt x="8740491" y="1855259"/>
                  <a:pt x="8728559" y="1854585"/>
                  <a:pt x="8725039" y="1856552"/>
                </a:cubicBezTo>
                <a:cubicBezTo>
                  <a:pt x="8641157" y="1867333"/>
                  <a:pt x="8683145" y="1845054"/>
                  <a:pt x="8635265" y="1859168"/>
                </a:cubicBezTo>
                <a:cubicBezTo>
                  <a:pt x="8626795" y="1860103"/>
                  <a:pt x="8619931" y="1859212"/>
                  <a:pt x="8613911" y="1857561"/>
                </a:cubicBezTo>
                <a:lnTo>
                  <a:pt x="8604931" y="1854170"/>
                </a:lnTo>
                <a:lnTo>
                  <a:pt x="8570171" y="1860579"/>
                </a:lnTo>
                <a:cubicBezTo>
                  <a:pt x="8553049" y="1862813"/>
                  <a:pt x="8535028" y="1864294"/>
                  <a:pt x="8516537" y="1864971"/>
                </a:cubicBezTo>
                <a:cubicBezTo>
                  <a:pt x="8512388" y="1860455"/>
                  <a:pt x="8497874" y="1866870"/>
                  <a:pt x="8491046" y="1868141"/>
                </a:cubicBezTo>
                <a:cubicBezTo>
                  <a:pt x="8490975" y="1865191"/>
                  <a:pt x="8475847" y="1863778"/>
                  <a:pt x="8470478" y="1866216"/>
                </a:cubicBezTo>
                <a:cubicBezTo>
                  <a:pt x="8357654" y="1876758"/>
                  <a:pt x="8421139" y="1849210"/>
                  <a:pt x="8353433" y="1865729"/>
                </a:cubicBezTo>
                <a:lnTo>
                  <a:pt x="8347675" y="1865075"/>
                </a:lnTo>
                <a:lnTo>
                  <a:pt x="8343939" y="1865677"/>
                </a:lnTo>
                <a:cubicBezTo>
                  <a:pt x="8309852" y="1870841"/>
                  <a:pt x="8272587" y="1875809"/>
                  <a:pt x="8221566" y="1881148"/>
                </a:cubicBezTo>
                <a:cubicBezTo>
                  <a:pt x="8158043" y="1892960"/>
                  <a:pt x="8095547" y="1914042"/>
                  <a:pt x="8066095" y="1919902"/>
                </a:cubicBezTo>
                <a:cubicBezTo>
                  <a:pt x="8058949" y="1919234"/>
                  <a:pt x="8051921" y="1917862"/>
                  <a:pt x="8044849" y="1916308"/>
                </a:cubicBezTo>
                <a:lnTo>
                  <a:pt x="8041142" y="1915506"/>
                </a:lnTo>
                <a:lnTo>
                  <a:pt x="8022159" y="1911521"/>
                </a:lnTo>
                <a:lnTo>
                  <a:pt x="7944932" y="1917265"/>
                </a:lnTo>
                <a:lnTo>
                  <a:pt x="7879011" y="1928570"/>
                </a:lnTo>
                <a:lnTo>
                  <a:pt x="7865529" y="1934399"/>
                </a:lnTo>
                <a:lnTo>
                  <a:pt x="7774801" y="1947969"/>
                </a:lnTo>
                <a:lnTo>
                  <a:pt x="7748398" y="1955982"/>
                </a:lnTo>
                <a:lnTo>
                  <a:pt x="7740684" y="1955717"/>
                </a:lnTo>
                <a:cubicBezTo>
                  <a:pt x="7728362" y="1958584"/>
                  <a:pt x="7714099" y="1968442"/>
                  <a:pt x="7712976" y="1960442"/>
                </a:cubicBezTo>
                <a:lnTo>
                  <a:pt x="7699956" y="1966104"/>
                </a:lnTo>
                <a:lnTo>
                  <a:pt x="7684158" y="1962927"/>
                </a:lnTo>
                <a:cubicBezTo>
                  <a:pt x="7674684" y="1962643"/>
                  <a:pt x="7652105" y="1963177"/>
                  <a:pt x="7643109" y="1964400"/>
                </a:cubicBezTo>
                <a:lnTo>
                  <a:pt x="7630180" y="1970266"/>
                </a:lnTo>
                <a:lnTo>
                  <a:pt x="7609131" y="1971774"/>
                </a:lnTo>
                <a:cubicBezTo>
                  <a:pt x="7596694" y="1971644"/>
                  <a:pt x="7570258" y="1969757"/>
                  <a:pt x="7555555" y="1969491"/>
                </a:cubicBezTo>
                <a:cubicBezTo>
                  <a:pt x="7541460" y="1966540"/>
                  <a:pt x="7530571" y="1964848"/>
                  <a:pt x="7520919" y="1970177"/>
                </a:cubicBezTo>
                <a:cubicBezTo>
                  <a:pt x="7500295" y="1966884"/>
                  <a:pt x="7480780" y="1949401"/>
                  <a:pt x="7456258" y="1960468"/>
                </a:cubicBezTo>
                <a:cubicBezTo>
                  <a:pt x="7434946" y="1957506"/>
                  <a:pt x="7435772" y="1952500"/>
                  <a:pt x="7393047" y="1952408"/>
                </a:cubicBezTo>
                <a:cubicBezTo>
                  <a:pt x="7356520" y="1952860"/>
                  <a:pt x="7236307" y="1958626"/>
                  <a:pt x="7199912" y="1959913"/>
                </a:cubicBezTo>
                <a:cubicBezTo>
                  <a:pt x="7176501" y="1959942"/>
                  <a:pt x="7160098" y="1958343"/>
                  <a:pt x="7146774" y="1956641"/>
                </a:cubicBezTo>
                <a:lnTo>
                  <a:pt x="7122244" y="1953891"/>
                </a:lnTo>
                <a:lnTo>
                  <a:pt x="7032241" y="1962723"/>
                </a:lnTo>
                <a:cubicBezTo>
                  <a:pt x="6997214" y="1965198"/>
                  <a:pt x="6963725" y="1968396"/>
                  <a:pt x="6941492" y="1976868"/>
                </a:cubicBezTo>
                <a:cubicBezTo>
                  <a:pt x="6947015" y="1970398"/>
                  <a:pt x="6923088" y="1965379"/>
                  <a:pt x="6906514" y="1968589"/>
                </a:cubicBezTo>
                <a:cubicBezTo>
                  <a:pt x="6925890" y="1943204"/>
                  <a:pt x="6840983" y="1991464"/>
                  <a:pt x="6826395" y="1974141"/>
                </a:cubicBezTo>
                <a:cubicBezTo>
                  <a:pt x="6825676" y="1990223"/>
                  <a:pt x="6751393" y="2017492"/>
                  <a:pt x="6716431" y="2004297"/>
                </a:cubicBezTo>
                <a:cubicBezTo>
                  <a:pt x="6663167" y="2007518"/>
                  <a:pt x="6625450" y="2020811"/>
                  <a:pt x="6569607" y="2015496"/>
                </a:cubicBezTo>
                <a:cubicBezTo>
                  <a:pt x="6567874" y="2017648"/>
                  <a:pt x="6565034" y="2019449"/>
                  <a:pt x="6561430" y="2020996"/>
                </a:cubicBezTo>
                <a:lnTo>
                  <a:pt x="6549371" y="2024747"/>
                </a:lnTo>
                <a:lnTo>
                  <a:pt x="6547040" y="2024474"/>
                </a:lnTo>
                <a:cubicBezTo>
                  <a:pt x="6537882" y="2024425"/>
                  <a:pt x="6533193" y="2025332"/>
                  <a:pt x="6530482" y="2026659"/>
                </a:cubicBezTo>
                <a:lnTo>
                  <a:pt x="6528565" y="2028600"/>
                </a:lnTo>
                <a:lnTo>
                  <a:pt x="6517741" y="2030558"/>
                </a:lnTo>
                <a:lnTo>
                  <a:pt x="6497855" y="2035650"/>
                </a:lnTo>
                <a:lnTo>
                  <a:pt x="6492785" y="2035444"/>
                </a:lnTo>
                <a:lnTo>
                  <a:pt x="6460692" y="2041321"/>
                </a:lnTo>
                <a:lnTo>
                  <a:pt x="6459609" y="2040851"/>
                </a:lnTo>
                <a:cubicBezTo>
                  <a:pt x="6456451" y="2039933"/>
                  <a:pt x="6452734" y="2039508"/>
                  <a:pt x="6447765" y="2040102"/>
                </a:cubicBezTo>
                <a:cubicBezTo>
                  <a:pt x="6446007" y="2031126"/>
                  <a:pt x="6441093" y="2037380"/>
                  <a:pt x="6426590" y="2039928"/>
                </a:cubicBezTo>
                <a:cubicBezTo>
                  <a:pt x="6423606" y="2033241"/>
                  <a:pt x="6413230" y="2032925"/>
                  <a:pt x="6401693" y="2033537"/>
                </a:cubicBezTo>
                <a:lnTo>
                  <a:pt x="6387141" y="2033161"/>
                </a:lnTo>
                <a:lnTo>
                  <a:pt x="6357846" y="2036782"/>
                </a:lnTo>
                <a:lnTo>
                  <a:pt x="6342914" y="2037585"/>
                </a:lnTo>
                <a:lnTo>
                  <a:pt x="6336300" y="2038781"/>
                </a:lnTo>
                <a:lnTo>
                  <a:pt x="6317178" y="2038968"/>
                </a:lnTo>
                <a:lnTo>
                  <a:pt x="6161427" y="2047338"/>
                </a:lnTo>
                <a:cubicBezTo>
                  <a:pt x="6147824" y="2057658"/>
                  <a:pt x="6118908" y="2077615"/>
                  <a:pt x="6097339" y="2082438"/>
                </a:cubicBezTo>
                <a:cubicBezTo>
                  <a:pt x="6090149" y="2084046"/>
                  <a:pt x="6083776" y="2083972"/>
                  <a:pt x="6079059" y="2081299"/>
                </a:cubicBezTo>
                <a:cubicBezTo>
                  <a:pt x="6063900" y="2082334"/>
                  <a:pt x="6011621" y="2084537"/>
                  <a:pt x="5998439" y="2070958"/>
                </a:cubicBezTo>
                <a:cubicBezTo>
                  <a:pt x="5976443" y="2071759"/>
                  <a:pt x="5925514" y="2069780"/>
                  <a:pt x="5904290" y="2070255"/>
                </a:cubicBezTo>
                <a:cubicBezTo>
                  <a:pt x="5871515" y="2066244"/>
                  <a:pt x="5843986" y="2088249"/>
                  <a:pt x="5814867" y="2079032"/>
                </a:cubicBezTo>
                <a:cubicBezTo>
                  <a:pt x="5792003" y="2070559"/>
                  <a:pt x="5750009" y="2076273"/>
                  <a:pt x="5725743" y="2070558"/>
                </a:cubicBezTo>
                <a:cubicBezTo>
                  <a:pt x="5716432" y="2058355"/>
                  <a:pt x="5667424" y="2047322"/>
                  <a:pt x="5650546" y="2052412"/>
                </a:cubicBezTo>
                <a:cubicBezTo>
                  <a:pt x="5614627" y="2046084"/>
                  <a:pt x="5608108" y="2028306"/>
                  <a:pt x="5581284" y="2023175"/>
                </a:cubicBezTo>
                <a:lnTo>
                  <a:pt x="5572593" y="2018391"/>
                </a:lnTo>
                <a:lnTo>
                  <a:pt x="5548580" y="2016951"/>
                </a:lnTo>
                <a:cubicBezTo>
                  <a:pt x="5523726" y="2017783"/>
                  <a:pt x="5498337" y="2019663"/>
                  <a:pt x="5471173" y="2018786"/>
                </a:cubicBezTo>
                <a:cubicBezTo>
                  <a:pt x="5447687" y="2003020"/>
                  <a:pt x="5353807" y="2022324"/>
                  <a:pt x="5340320" y="2037611"/>
                </a:cubicBezTo>
                <a:cubicBezTo>
                  <a:pt x="5340015" y="2024215"/>
                  <a:pt x="5271937" y="2042455"/>
                  <a:pt x="5254376" y="2042928"/>
                </a:cubicBezTo>
                <a:cubicBezTo>
                  <a:pt x="5248522" y="2043086"/>
                  <a:pt x="5248281" y="2041270"/>
                  <a:pt x="5258035" y="2035649"/>
                </a:cubicBezTo>
                <a:cubicBezTo>
                  <a:pt x="5239374" y="2037214"/>
                  <a:pt x="5220112" y="2030252"/>
                  <a:pt x="5230622" y="2024576"/>
                </a:cubicBezTo>
                <a:cubicBezTo>
                  <a:pt x="5173932" y="2036724"/>
                  <a:pt x="5090262" y="2024645"/>
                  <a:pt x="5026203" y="2030162"/>
                </a:cubicBezTo>
                <a:cubicBezTo>
                  <a:pt x="4991280" y="2016814"/>
                  <a:pt x="5010212" y="2029164"/>
                  <a:pt x="4973988" y="2026668"/>
                </a:cubicBezTo>
                <a:cubicBezTo>
                  <a:pt x="4983896" y="2038955"/>
                  <a:pt x="4930012" y="2019774"/>
                  <a:pt x="4928030" y="2033642"/>
                </a:cubicBezTo>
                <a:cubicBezTo>
                  <a:pt x="4921501" y="2032748"/>
                  <a:pt x="4915238" y="2031445"/>
                  <a:pt x="4908970" y="2030033"/>
                </a:cubicBezTo>
                <a:lnTo>
                  <a:pt x="4905679" y="2029300"/>
                </a:lnTo>
                <a:lnTo>
                  <a:pt x="4892525" y="2028768"/>
                </a:lnTo>
                <a:lnTo>
                  <a:pt x="4888818" y="2025619"/>
                </a:lnTo>
                <a:lnTo>
                  <a:pt x="4869018" y="2022668"/>
                </a:lnTo>
                <a:cubicBezTo>
                  <a:pt x="4861602" y="2022028"/>
                  <a:pt x="4853622" y="2021880"/>
                  <a:pt x="4844804" y="2022527"/>
                </a:cubicBezTo>
                <a:cubicBezTo>
                  <a:pt x="4823110" y="2028022"/>
                  <a:pt x="4789330" y="2021287"/>
                  <a:pt x="4758778" y="2021694"/>
                </a:cubicBezTo>
                <a:lnTo>
                  <a:pt x="4744748" y="2023396"/>
                </a:lnTo>
                <a:lnTo>
                  <a:pt x="4698956" y="2020558"/>
                </a:lnTo>
                <a:cubicBezTo>
                  <a:pt x="4685921" y="2020008"/>
                  <a:pt x="4672392" y="2019718"/>
                  <a:pt x="4658147" y="2019920"/>
                </a:cubicBezTo>
                <a:lnTo>
                  <a:pt x="4631706" y="2021274"/>
                </a:lnTo>
                <a:lnTo>
                  <a:pt x="4624776" y="2020152"/>
                </a:lnTo>
                <a:cubicBezTo>
                  <a:pt x="4612703" y="2020277"/>
                  <a:pt x="4596727" y="2024226"/>
                  <a:pt x="4598150" y="2019429"/>
                </a:cubicBezTo>
                <a:lnTo>
                  <a:pt x="4584588" y="2021092"/>
                </a:lnTo>
                <a:lnTo>
                  <a:pt x="4571203" y="2017263"/>
                </a:lnTo>
                <a:cubicBezTo>
                  <a:pt x="4569736" y="2016374"/>
                  <a:pt x="4568633" y="2015427"/>
                  <a:pt x="4567930" y="2014458"/>
                </a:cubicBezTo>
                <a:lnTo>
                  <a:pt x="4548984" y="2015717"/>
                </a:lnTo>
                <a:lnTo>
                  <a:pt x="4533451" y="2012976"/>
                </a:lnTo>
                <a:lnTo>
                  <a:pt x="4519910" y="2014768"/>
                </a:lnTo>
                <a:lnTo>
                  <a:pt x="4514290" y="2014364"/>
                </a:lnTo>
                <a:lnTo>
                  <a:pt x="4500320" y="2013007"/>
                </a:lnTo>
                <a:cubicBezTo>
                  <a:pt x="4493159" y="2012056"/>
                  <a:pt x="4485144" y="2010910"/>
                  <a:pt x="4476219" y="2009993"/>
                </a:cubicBezTo>
                <a:lnTo>
                  <a:pt x="4468701" y="2009574"/>
                </a:lnTo>
                <a:lnTo>
                  <a:pt x="4452333" y="2004964"/>
                </a:lnTo>
                <a:cubicBezTo>
                  <a:pt x="4440422" y="2001479"/>
                  <a:pt x="4431048" y="1999130"/>
                  <a:pt x="4420644" y="2001021"/>
                </a:cubicBezTo>
                <a:cubicBezTo>
                  <a:pt x="4402911" y="1996519"/>
                  <a:pt x="4390524" y="1983900"/>
                  <a:pt x="4364856" y="1987267"/>
                </a:cubicBezTo>
                <a:cubicBezTo>
                  <a:pt x="4372645" y="1981550"/>
                  <a:pt x="4336350" y="1986575"/>
                  <a:pt x="4332062" y="1980703"/>
                </a:cubicBezTo>
                <a:cubicBezTo>
                  <a:pt x="4330083" y="1975974"/>
                  <a:pt x="4318612" y="1976397"/>
                  <a:pt x="4309876" y="1974653"/>
                </a:cubicBezTo>
                <a:cubicBezTo>
                  <a:pt x="4303650" y="1969824"/>
                  <a:pt x="4259693" y="1965414"/>
                  <a:pt x="4244391" y="1966109"/>
                </a:cubicBezTo>
                <a:cubicBezTo>
                  <a:pt x="4201255" y="1970914"/>
                  <a:pt x="4166558" y="1951471"/>
                  <a:pt x="4132071" y="1954813"/>
                </a:cubicBezTo>
                <a:cubicBezTo>
                  <a:pt x="4123041" y="1954358"/>
                  <a:pt x="4115554" y="1953263"/>
                  <a:pt x="4109069" y="1951778"/>
                </a:cubicBezTo>
                <a:lnTo>
                  <a:pt x="4092908" y="1946662"/>
                </a:lnTo>
                <a:cubicBezTo>
                  <a:pt x="4092707" y="1945539"/>
                  <a:pt x="4092506" y="1944415"/>
                  <a:pt x="4092306" y="1943291"/>
                </a:cubicBezTo>
                <a:lnTo>
                  <a:pt x="4080234" y="1941219"/>
                </a:lnTo>
                <a:lnTo>
                  <a:pt x="4077778" y="1940145"/>
                </a:lnTo>
                <a:cubicBezTo>
                  <a:pt x="4073105" y="1938081"/>
                  <a:pt x="4068339" y="1936119"/>
                  <a:pt x="4062936" y="1934506"/>
                </a:cubicBezTo>
                <a:cubicBezTo>
                  <a:pt x="4048082" y="1947155"/>
                  <a:pt x="4014523" y="1922869"/>
                  <a:pt x="4012506" y="1935475"/>
                </a:cubicBezTo>
                <a:cubicBezTo>
                  <a:pt x="3980228" y="1928812"/>
                  <a:pt x="3986775" y="1942559"/>
                  <a:pt x="3965880" y="1925968"/>
                </a:cubicBezTo>
                <a:cubicBezTo>
                  <a:pt x="3899515" y="1923414"/>
                  <a:pt x="3830855" y="1902158"/>
                  <a:pt x="3765338" y="1906649"/>
                </a:cubicBezTo>
                <a:cubicBezTo>
                  <a:pt x="3780686" y="1902635"/>
                  <a:pt x="3768784" y="1893856"/>
                  <a:pt x="3749493" y="1893071"/>
                </a:cubicBezTo>
                <a:cubicBezTo>
                  <a:pt x="3807776" y="1876857"/>
                  <a:pt x="3656400" y="1898030"/>
                  <a:pt x="3672704" y="1881383"/>
                </a:cubicBezTo>
                <a:cubicBezTo>
                  <a:pt x="3645532" y="1893973"/>
                  <a:pt x="3537791" y="1900656"/>
                  <a:pt x="3530082" y="1883187"/>
                </a:cubicBezTo>
                <a:cubicBezTo>
                  <a:pt x="3479808" y="1875044"/>
                  <a:pt x="3426017" y="1877998"/>
                  <a:pt x="3387664" y="1862579"/>
                </a:cubicBezTo>
                <a:cubicBezTo>
                  <a:pt x="3382649" y="1863935"/>
                  <a:pt x="3377277" y="1864791"/>
                  <a:pt x="3371681" y="1865293"/>
                </a:cubicBezTo>
                <a:lnTo>
                  <a:pt x="3355305" y="1865842"/>
                </a:lnTo>
                <a:lnTo>
                  <a:pt x="3353790" y="1865158"/>
                </a:lnTo>
                <a:cubicBezTo>
                  <a:pt x="3346144" y="1863282"/>
                  <a:pt x="3340687" y="1863057"/>
                  <a:pt x="3336210" y="1863564"/>
                </a:cubicBezTo>
                <a:lnTo>
                  <a:pt x="3331381" y="1864716"/>
                </a:lnTo>
                <a:lnTo>
                  <a:pt x="3319012" y="1864093"/>
                </a:lnTo>
                <a:lnTo>
                  <a:pt x="3293818" y="1864135"/>
                </a:lnTo>
                <a:lnTo>
                  <a:pt x="3289881" y="1862954"/>
                </a:lnTo>
                <a:lnTo>
                  <a:pt x="3253090" y="1861164"/>
                </a:lnTo>
                <a:cubicBezTo>
                  <a:pt x="3253042" y="1860968"/>
                  <a:pt x="3252996" y="1860771"/>
                  <a:pt x="3252949" y="1860574"/>
                </a:cubicBezTo>
                <a:cubicBezTo>
                  <a:pt x="3251799" y="1859213"/>
                  <a:pt x="3249368" y="1858131"/>
                  <a:pt x="3244187" y="1857604"/>
                </a:cubicBezTo>
                <a:cubicBezTo>
                  <a:pt x="3250860" y="1853873"/>
                  <a:pt x="3250577" y="1852999"/>
                  <a:pt x="3246570" y="1852946"/>
                </a:cubicBezTo>
                <a:lnTo>
                  <a:pt x="3237810" y="1853064"/>
                </a:lnTo>
                <a:lnTo>
                  <a:pt x="3230822" y="1855474"/>
                </a:lnTo>
                <a:cubicBezTo>
                  <a:pt x="3206812" y="1862286"/>
                  <a:pt x="3176733" y="1868865"/>
                  <a:pt x="3136549" y="1874037"/>
                </a:cubicBezTo>
                <a:cubicBezTo>
                  <a:pt x="3081163" y="1880168"/>
                  <a:pt x="2902557" y="1900580"/>
                  <a:pt x="2845754" y="1910932"/>
                </a:cubicBezTo>
                <a:cubicBezTo>
                  <a:pt x="2860822" y="1944376"/>
                  <a:pt x="2813389" y="1905358"/>
                  <a:pt x="2786878" y="1917162"/>
                </a:cubicBezTo>
                <a:cubicBezTo>
                  <a:pt x="2766803" y="1917398"/>
                  <a:pt x="2741628" y="1915886"/>
                  <a:pt x="2725298" y="1912340"/>
                </a:cubicBezTo>
                <a:cubicBezTo>
                  <a:pt x="2716680" y="1911427"/>
                  <a:pt x="2707572" y="1911972"/>
                  <a:pt x="2697754" y="1914863"/>
                </a:cubicBezTo>
                <a:cubicBezTo>
                  <a:pt x="2667185" y="1939014"/>
                  <a:pt x="2622149" y="1926211"/>
                  <a:pt x="2568063" y="1936283"/>
                </a:cubicBezTo>
                <a:cubicBezTo>
                  <a:pt x="2552625" y="1932001"/>
                  <a:pt x="2502682" y="1953378"/>
                  <a:pt x="2489784" y="1943720"/>
                </a:cubicBezTo>
                <a:cubicBezTo>
                  <a:pt x="2478524" y="1943155"/>
                  <a:pt x="2467418" y="1949411"/>
                  <a:pt x="2458978" y="1938095"/>
                </a:cubicBezTo>
                <a:cubicBezTo>
                  <a:pt x="2417552" y="1934639"/>
                  <a:pt x="2366376" y="1931293"/>
                  <a:pt x="2318712" y="1934474"/>
                </a:cubicBezTo>
                <a:cubicBezTo>
                  <a:pt x="2296029" y="1936526"/>
                  <a:pt x="2282069" y="1938434"/>
                  <a:pt x="2268709" y="1940521"/>
                </a:cubicBezTo>
                <a:lnTo>
                  <a:pt x="2264080" y="1941232"/>
                </a:lnTo>
                <a:lnTo>
                  <a:pt x="2254684" y="1943524"/>
                </a:lnTo>
                <a:lnTo>
                  <a:pt x="2252523" y="1943004"/>
                </a:lnTo>
                <a:lnTo>
                  <a:pt x="2173350" y="1929202"/>
                </a:lnTo>
                <a:lnTo>
                  <a:pt x="2155266" y="1920267"/>
                </a:lnTo>
                <a:lnTo>
                  <a:pt x="2091013" y="1914631"/>
                </a:lnTo>
                <a:cubicBezTo>
                  <a:pt x="2033357" y="1920614"/>
                  <a:pt x="2070513" y="1905065"/>
                  <a:pt x="2030712" y="1897690"/>
                </a:cubicBezTo>
                <a:cubicBezTo>
                  <a:pt x="1994539" y="1893055"/>
                  <a:pt x="1958569" y="1883188"/>
                  <a:pt x="1908838" y="1892222"/>
                </a:cubicBezTo>
                <a:cubicBezTo>
                  <a:pt x="1897236" y="1896147"/>
                  <a:pt x="1883338" y="1892415"/>
                  <a:pt x="1877796" y="1883887"/>
                </a:cubicBezTo>
                <a:cubicBezTo>
                  <a:pt x="1876842" y="1882419"/>
                  <a:pt x="1876177" y="1880863"/>
                  <a:pt x="1875824" y="1879265"/>
                </a:cubicBezTo>
                <a:cubicBezTo>
                  <a:pt x="1843474" y="1887199"/>
                  <a:pt x="1841511" y="1873818"/>
                  <a:pt x="1823048" y="1881064"/>
                </a:cubicBezTo>
                <a:cubicBezTo>
                  <a:pt x="1792640" y="1872164"/>
                  <a:pt x="1782358" y="1850450"/>
                  <a:pt x="1765736" y="1856578"/>
                </a:cubicBezTo>
                <a:cubicBezTo>
                  <a:pt x="1753024" y="1849107"/>
                  <a:pt x="1745932" y="1828316"/>
                  <a:pt x="1725669" y="1833744"/>
                </a:cubicBezTo>
                <a:cubicBezTo>
                  <a:pt x="1727428" y="1831405"/>
                  <a:pt x="1726953" y="1830157"/>
                  <a:pt x="1725216" y="1829447"/>
                </a:cubicBezTo>
                <a:lnTo>
                  <a:pt x="1721485" y="1828960"/>
                </a:lnTo>
                <a:lnTo>
                  <a:pt x="1717786" y="1832224"/>
                </a:lnTo>
                <a:cubicBezTo>
                  <a:pt x="1703445" y="1843277"/>
                  <a:pt x="1706547" y="1827935"/>
                  <a:pt x="1689907" y="1825425"/>
                </a:cubicBezTo>
                <a:cubicBezTo>
                  <a:pt x="1682338" y="1823445"/>
                  <a:pt x="1685181" y="1820226"/>
                  <a:pt x="1688093" y="1817391"/>
                </a:cubicBezTo>
                <a:lnTo>
                  <a:pt x="1496789" y="1805297"/>
                </a:lnTo>
                <a:cubicBezTo>
                  <a:pt x="1463551" y="1793913"/>
                  <a:pt x="1426345" y="1786892"/>
                  <a:pt x="1392839" y="1758649"/>
                </a:cubicBezTo>
                <a:cubicBezTo>
                  <a:pt x="1386461" y="1750573"/>
                  <a:pt x="1374031" y="1756918"/>
                  <a:pt x="1360872" y="1752441"/>
                </a:cubicBezTo>
                <a:cubicBezTo>
                  <a:pt x="1347711" y="1747963"/>
                  <a:pt x="1332751" y="1735898"/>
                  <a:pt x="1313885" y="1731785"/>
                </a:cubicBezTo>
                <a:cubicBezTo>
                  <a:pt x="1281989" y="1726305"/>
                  <a:pt x="1256405" y="1739744"/>
                  <a:pt x="1247665" y="1727765"/>
                </a:cubicBezTo>
                <a:cubicBezTo>
                  <a:pt x="1231363" y="1728538"/>
                  <a:pt x="1209120" y="1742556"/>
                  <a:pt x="1196850" y="1729622"/>
                </a:cubicBezTo>
                <a:cubicBezTo>
                  <a:pt x="1195195" y="1740224"/>
                  <a:pt x="1178147" y="1721561"/>
                  <a:pt x="1168728" y="1728550"/>
                </a:cubicBezTo>
                <a:cubicBezTo>
                  <a:pt x="1152073" y="1727193"/>
                  <a:pt x="1122804" y="1725926"/>
                  <a:pt x="1096918" y="1721485"/>
                </a:cubicBezTo>
                <a:lnTo>
                  <a:pt x="1094082" y="1720113"/>
                </a:lnTo>
                <a:lnTo>
                  <a:pt x="1040782" y="1721762"/>
                </a:lnTo>
                <a:cubicBezTo>
                  <a:pt x="987172" y="1722352"/>
                  <a:pt x="1023272" y="1708707"/>
                  <a:pt x="955980" y="1719289"/>
                </a:cubicBezTo>
                <a:cubicBezTo>
                  <a:pt x="948995" y="1714208"/>
                  <a:pt x="940521" y="1713816"/>
                  <a:pt x="926108" y="1715917"/>
                </a:cubicBezTo>
                <a:cubicBezTo>
                  <a:pt x="900077" y="1715834"/>
                  <a:pt x="902688" y="1703436"/>
                  <a:pt x="876049" y="1710422"/>
                </a:cubicBezTo>
                <a:cubicBezTo>
                  <a:pt x="881084" y="1703830"/>
                  <a:pt x="826830" y="1706893"/>
                  <a:pt x="839194" y="1700176"/>
                </a:cubicBezTo>
                <a:cubicBezTo>
                  <a:pt x="822548" y="1693764"/>
                  <a:pt x="813674" y="1703628"/>
                  <a:pt x="797112" y="1698014"/>
                </a:cubicBezTo>
                <a:cubicBezTo>
                  <a:pt x="778195" y="1696418"/>
                  <a:pt x="807647" y="1705364"/>
                  <a:pt x="786610" y="1705455"/>
                </a:cubicBezTo>
                <a:cubicBezTo>
                  <a:pt x="761170" y="1704357"/>
                  <a:pt x="760599" y="1716610"/>
                  <a:pt x="741833" y="1700566"/>
                </a:cubicBezTo>
                <a:lnTo>
                  <a:pt x="673985" y="1692278"/>
                </a:lnTo>
                <a:cubicBezTo>
                  <a:pt x="658515" y="1695829"/>
                  <a:pt x="646395" y="1693620"/>
                  <a:pt x="634665" y="1689550"/>
                </a:cubicBezTo>
                <a:cubicBezTo>
                  <a:pt x="599149" y="1689690"/>
                  <a:pt x="567176" y="1683160"/>
                  <a:pt x="527471" y="1679869"/>
                </a:cubicBezTo>
                <a:cubicBezTo>
                  <a:pt x="484099" y="1683240"/>
                  <a:pt x="462693" y="1671949"/>
                  <a:pt x="420260" y="1668475"/>
                </a:cubicBezTo>
                <a:cubicBezTo>
                  <a:pt x="377482" y="1677390"/>
                  <a:pt x="393500" y="1652730"/>
                  <a:pt x="357630" y="1652142"/>
                </a:cubicBezTo>
                <a:cubicBezTo>
                  <a:pt x="298692" y="1659518"/>
                  <a:pt x="359631" y="1643849"/>
                  <a:pt x="269407" y="1643812"/>
                </a:cubicBezTo>
                <a:cubicBezTo>
                  <a:pt x="264204" y="1645215"/>
                  <a:pt x="253436" y="1643159"/>
                  <a:pt x="254769" y="1641013"/>
                </a:cubicBezTo>
                <a:cubicBezTo>
                  <a:pt x="234996" y="1641090"/>
                  <a:pt x="179093" y="1626583"/>
                  <a:pt x="150763" y="1628143"/>
                </a:cubicBezTo>
                <a:cubicBezTo>
                  <a:pt x="96232" y="1619954"/>
                  <a:pt x="68845" y="1629422"/>
                  <a:pt x="29133" y="1626172"/>
                </a:cubicBezTo>
                <a:lnTo>
                  <a:pt x="0" y="1619589"/>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extBox 2">
            <a:extLst>
              <a:ext uri="{FF2B5EF4-FFF2-40B4-BE49-F238E27FC236}">
                <a16:creationId xmlns:a16="http://schemas.microsoft.com/office/drawing/2014/main" id="{9E2A7FC0-EC21-D439-8A16-9945C767DCE1}"/>
              </a:ext>
            </a:extLst>
          </p:cNvPr>
          <p:cNvSpPr txBox="1"/>
          <p:nvPr/>
        </p:nvSpPr>
        <p:spPr>
          <a:xfrm>
            <a:off x="828675" y="494414"/>
            <a:ext cx="10534650" cy="81740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3600" kern="1200">
                <a:solidFill>
                  <a:schemeClr val="tx1"/>
                </a:solidFill>
                <a:latin typeface="+mj-lt"/>
                <a:ea typeface="+mj-ea"/>
                <a:cs typeface="+mj-cs"/>
              </a:rPr>
              <a:t>What will the world look like in the future?</a:t>
            </a:r>
          </a:p>
        </p:txBody>
      </p:sp>
      <p:pic>
        <p:nvPicPr>
          <p:cNvPr id="2" name="world">
            <a:hlinkClick r:id="" action="ppaction://media"/>
            <a:extLst>
              <a:ext uri="{FF2B5EF4-FFF2-40B4-BE49-F238E27FC236}">
                <a16:creationId xmlns:a16="http://schemas.microsoft.com/office/drawing/2014/main" id="{0BED3734-F70C-26BC-2BFE-58F0D44FC65E}"/>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40164" y="1884421"/>
            <a:ext cx="11327961" cy="4417904"/>
          </a:xfrm>
          <a:prstGeom prst="rect">
            <a:avLst/>
          </a:prstGeom>
        </p:spPr>
      </p:pic>
    </p:spTree>
    <p:extLst>
      <p:ext uri="{BB962C8B-B14F-4D97-AF65-F5344CB8AC3E}">
        <p14:creationId xmlns:p14="http://schemas.microsoft.com/office/powerpoint/2010/main" val="2904852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0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F821940F-7A1D-4ACC-85B4-A932898AB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16674508-81D3-48CF-96BF-7FC60EAA57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741994" cy="6858000"/>
          </a:xfrm>
          <a:custGeom>
            <a:avLst/>
            <a:gdLst>
              <a:gd name="connsiteX0" fmla="*/ 0 w 6568309"/>
              <a:gd name="connsiteY0" fmla="*/ 0 h 6858000"/>
              <a:gd name="connsiteX1" fmla="*/ 362841 w 6568309"/>
              <a:gd name="connsiteY1" fmla="*/ 0 h 6858000"/>
              <a:gd name="connsiteX2" fmla="*/ 523269 w 6568309"/>
              <a:gd name="connsiteY2" fmla="*/ 0 h 6858000"/>
              <a:gd name="connsiteX3" fmla="*/ 1343025 w 6568309"/>
              <a:gd name="connsiteY3" fmla="*/ 0 h 6858000"/>
              <a:gd name="connsiteX4" fmla="*/ 1705866 w 6568309"/>
              <a:gd name="connsiteY4" fmla="*/ 0 h 6858000"/>
              <a:gd name="connsiteX5" fmla="*/ 1866294 w 6568309"/>
              <a:gd name="connsiteY5" fmla="*/ 0 h 6858000"/>
              <a:gd name="connsiteX6" fmla="*/ 5225154 w 6568309"/>
              <a:gd name="connsiteY6" fmla="*/ 0 h 6858000"/>
              <a:gd name="connsiteX7" fmla="*/ 6568179 w 6568309"/>
              <a:gd name="connsiteY7" fmla="*/ 0 h 6858000"/>
              <a:gd name="connsiteX8" fmla="*/ 6568309 w 6568309"/>
              <a:gd name="connsiteY8" fmla="*/ 1 h 6858000"/>
              <a:gd name="connsiteX9" fmla="*/ 6562951 w 6568309"/>
              <a:gd name="connsiteY9" fmla="*/ 30700 h 6858000"/>
              <a:gd name="connsiteX10" fmla="*/ 6547446 w 6568309"/>
              <a:gd name="connsiteY10" fmla="*/ 310025 h 6858000"/>
              <a:gd name="connsiteX11" fmla="*/ 6558316 w 6568309"/>
              <a:gd name="connsiteY11" fmla="*/ 443960 h 6858000"/>
              <a:gd name="connsiteX12" fmla="*/ 6528896 w 6568309"/>
              <a:gd name="connsiteY12" fmla="*/ 642659 h 6858000"/>
              <a:gd name="connsiteX13" fmla="*/ 6523095 w 6568309"/>
              <a:gd name="connsiteY13" fmla="*/ 673307 h 6858000"/>
              <a:gd name="connsiteX14" fmla="*/ 6496169 w 6568309"/>
              <a:gd name="connsiteY14" fmla="*/ 839641 h 6858000"/>
              <a:gd name="connsiteX15" fmla="*/ 6450789 w 6568309"/>
              <a:gd name="connsiteY15" fmla="*/ 958357 h 6858000"/>
              <a:gd name="connsiteX16" fmla="*/ 6453996 w 6568309"/>
              <a:gd name="connsiteY16" fmla="*/ 963398 h 6858000"/>
              <a:gd name="connsiteX17" fmla="*/ 6419467 w 6568309"/>
              <a:gd name="connsiteY17" fmla="*/ 1117169 h 6858000"/>
              <a:gd name="connsiteX18" fmla="*/ 6417348 w 6568309"/>
              <a:gd name="connsiteY18" fmla="*/ 1144352 h 6858000"/>
              <a:gd name="connsiteX19" fmla="*/ 6418473 w 6568309"/>
              <a:gd name="connsiteY19" fmla="*/ 1164484 h 6858000"/>
              <a:gd name="connsiteX20" fmla="*/ 6406979 w 6568309"/>
              <a:gd name="connsiteY20" fmla="*/ 1213829 h 6858000"/>
              <a:gd name="connsiteX21" fmla="*/ 6381928 w 6568309"/>
              <a:gd name="connsiteY21" fmla="*/ 1294823 h 6858000"/>
              <a:gd name="connsiteX22" fmla="*/ 6377948 w 6568309"/>
              <a:gd name="connsiteY22" fmla="*/ 1312193 h 6858000"/>
              <a:gd name="connsiteX23" fmla="*/ 6379894 w 6568309"/>
              <a:gd name="connsiteY23" fmla="*/ 1327626 h 6858000"/>
              <a:gd name="connsiteX24" fmla="*/ 6385024 w 6568309"/>
              <a:gd name="connsiteY24" fmla="*/ 1331644 h 6858000"/>
              <a:gd name="connsiteX25" fmla="*/ 6383696 w 6568309"/>
              <a:gd name="connsiteY25" fmla="*/ 1341276 h 6858000"/>
              <a:gd name="connsiteX26" fmla="*/ 6384464 w 6568309"/>
              <a:gd name="connsiteY26" fmla="*/ 1343945 h 6858000"/>
              <a:gd name="connsiteX27" fmla="*/ 6387748 w 6568309"/>
              <a:gd name="connsiteY27" fmla="*/ 1359134 h 6858000"/>
              <a:gd name="connsiteX28" fmla="*/ 6364157 w 6568309"/>
              <a:gd name="connsiteY28" fmla="*/ 1427803 h 6858000"/>
              <a:gd name="connsiteX29" fmla="*/ 6335874 w 6568309"/>
              <a:gd name="connsiteY29" fmla="*/ 1540278 h 6858000"/>
              <a:gd name="connsiteX30" fmla="*/ 6331892 w 6568309"/>
              <a:gd name="connsiteY30" fmla="*/ 1547262 h 6858000"/>
              <a:gd name="connsiteX31" fmla="*/ 6332744 w 6568309"/>
              <a:gd name="connsiteY31" fmla="*/ 1577056 h 6858000"/>
              <a:gd name="connsiteX32" fmla="*/ 6333604 w 6568309"/>
              <a:gd name="connsiteY32" fmla="*/ 1595898 h 6858000"/>
              <a:gd name="connsiteX33" fmla="*/ 6324749 w 6568309"/>
              <a:gd name="connsiteY33" fmla="*/ 1703726 h 6858000"/>
              <a:gd name="connsiteX34" fmla="*/ 6329594 w 6568309"/>
              <a:gd name="connsiteY34" fmla="*/ 1809535 h 6858000"/>
              <a:gd name="connsiteX35" fmla="*/ 6329062 w 6568309"/>
              <a:gd name="connsiteY35" fmla="*/ 2018310 h 6858000"/>
              <a:gd name="connsiteX36" fmla="*/ 6321735 w 6568309"/>
              <a:gd name="connsiteY36" fmla="*/ 2071355 h 6858000"/>
              <a:gd name="connsiteX37" fmla="*/ 6322678 w 6568309"/>
              <a:gd name="connsiteY37" fmla="*/ 2141166 h 6858000"/>
              <a:gd name="connsiteX38" fmla="*/ 6321340 w 6568309"/>
              <a:gd name="connsiteY38" fmla="*/ 2154548 h 6858000"/>
              <a:gd name="connsiteX39" fmla="*/ 6316582 w 6568309"/>
              <a:gd name="connsiteY39" fmla="*/ 2158153 h 6858000"/>
              <a:gd name="connsiteX40" fmla="*/ 6311428 w 6568309"/>
              <a:gd name="connsiteY40" fmla="*/ 2178174 h 6858000"/>
              <a:gd name="connsiteX41" fmla="*/ 6310192 w 6568309"/>
              <a:gd name="connsiteY41" fmla="*/ 2202858 h 6858000"/>
              <a:gd name="connsiteX42" fmla="*/ 6309211 w 6568309"/>
              <a:gd name="connsiteY42" fmla="*/ 2320214 h 6858000"/>
              <a:gd name="connsiteX43" fmla="*/ 6300151 w 6568309"/>
              <a:gd name="connsiteY43" fmla="*/ 2417011 h 6858000"/>
              <a:gd name="connsiteX44" fmla="*/ 6295176 w 6568309"/>
              <a:gd name="connsiteY44" fmla="*/ 2454207 h 6858000"/>
              <a:gd name="connsiteX45" fmla="*/ 6293727 w 6568309"/>
              <a:gd name="connsiteY45" fmla="*/ 2487203 h 6858000"/>
              <a:gd name="connsiteX46" fmla="*/ 6285477 w 6568309"/>
              <a:gd name="connsiteY46" fmla="*/ 2512282 h 6858000"/>
              <a:gd name="connsiteX47" fmla="*/ 6286205 w 6568309"/>
              <a:gd name="connsiteY47" fmla="*/ 2514318 h 6858000"/>
              <a:gd name="connsiteX48" fmla="*/ 6304629 w 6568309"/>
              <a:gd name="connsiteY48" fmla="*/ 2574334 h 6858000"/>
              <a:gd name="connsiteX49" fmla="*/ 6303842 w 6568309"/>
              <a:gd name="connsiteY49" fmla="*/ 2579877 h 6858000"/>
              <a:gd name="connsiteX50" fmla="*/ 6303953 w 6568309"/>
              <a:gd name="connsiteY50" fmla="*/ 2608928 h 6858000"/>
              <a:gd name="connsiteX51" fmla="*/ 6303530 w 6568309"/>
              <a:gd name="connsiteY51" fmla="*/ 2613111 h 6858000"/>
              <a:gd name="connsiteX52" fmla="*/ 6297474 w 6568309"/>
              <a:gd name="connsiteY52" fmla="*/ 2621996 h 6858000"/>
              <a:gd name="connsiteX53" fmla="*/ 6299263 w 6568309"/>
              <a:gd name="connsiteY53" fmla="*/ 2634265 h 6858000"/>
              <a:gd name="connsiteX54" fmla="*/ 6293065 w 6568309"/>
              <a:gd name="connsiteY54" fmla="*/ 2647237 h 6858000"/>
              <a:gd name="connsiteX55" fmla="*/ 6297496 w 6568309"/>
              <a:gd name="connsiteY55" fmla="*/ 2650786 h 6858000"/>
              <a:gd name="connsiteX56" fmla="*/ 6301708 w 6568309"/>
              <a:gd name="connsiteY56" fmla="*/ 2661993 h 6858000"/>
              <a:gd name="connsiteX57" fmla="*/ 6295884 w 6568309"/>
              <a:gd name="connsiteY57" fmla="*/ 2670949 h 6858000"/>
              <a:gd name="connsiteX58" fmla="*/ 6291714 w 6568309"/>
              <a:gd name="connsiteY58" fmla="*/ 2690255 h 6858000"/>
              <a:gd name="connsiteX59" fmla="*/ 6292327 w 6568309"/>
              <a:gd name="connsiteY59" fmla="*/ 2695683 h 6858000"/>
              <a:gd name="connsiteX60" fmla="*/ 6284410 w 6568309"/>
              <a:gd name="connsiteY60" fmla="*/ 2713964 h 6858000"/>
              <a:gd name="connsiteX61" fmla="*/ 6280410 w 6568309"/>
              <a:gd name="connsiteY61" fmla="*/ 2730175 h 6858000"/>
              <a:gd name="connsiteX62" fmla="*/ 6288082 w 6568309"/>
              <a:gd name="connsiteY62" fmla="*/ 2763497 h 6858000"/>
              <a:gd name="connsiteX63" fmla="*/ 6260924 w 6568309"/>
              <a:gd name="connsiteY63" fmla="*/ 3051539 h 6858000"/>
              <a:gd name="connsiteX64" fmla="*/ 6210151 w 6568309"/>
              <a:gd name="connsiteY64" fmla="*/ 3335396 h 6858000"/>
              <a:gd name="connsiteX65" fmla="*/ 6212034 w 6568309"/>
              <a:gd name="connsiteY65" fmla="*/ 3456509 h 6858000"/>
              <a:gd name="connsiteX66" fmla="*/ 6197490 w 6568309"/>
              <a:gd name="connsiteY66" fmla="*/ 3531827 h 6858000"/>
              <a:gd name="connsiteX67" fmla="*/ 6208018 w 6568309"/>
              <a:gd name="connsiteY67" fmla="*/ 3570877 h 6858000"/>
              <a:gd name="connsiteX68" fmla="*/ 6205920 w 6568309"/>
              <a:gd name="connsiteY68" fmla="*/ 3583849 h 6858000"/>
              <a:gd name="connsiteX69" fmla="*/ 6199616 w 6568309"/>
              <a:gd name="connsiteY69" fmla="*/ 3592763 h 6858000"/>
              <a:gd name="connsiteX70" fmla="*/ 6181288 w 6568309"/>
              <a:gd name="connsiteY70" fmla="*/ 3653485 h 6858000"/>
              <a:gd name="connsiteX71" fmla="*/ 6175963 w 6568309"/>
              <a:gd name="connsiteY71" fmla="*/ 3670528 h 6858000"/>
              <a:gd name="connsiteX72" fmla="*/ 6176722 w 6568309"/>
              <a:gd name="connsiteY72" fmla="*/ 3685990 h 6858000"/>
              <a:gd name="connsiteX73" fmla="*/ 6181549 w 6568309"/>
              <a:gd name="connsiteY73" fmla="*/ 3690283 h 6858000"/>
              <a:gd name="connsiteX74" fmla="*/ 6179476 w 6568309"/>
              <a:gd name="connsiteY74" fmla="*/ 3699787 h 6858000"/>
              <a:gd name="connsiteX75" fmla="*/ 6180040 w 6568309"/>
              <a:gd name="connsiteY75" fmla="*/ 3702486 h 6858000"/>
              <a:gd name="connsiteX76" fmla="*/ 6182155 w 6568309"/>
              <a:gd name="connsiteY76" fmla="*/ 3717784 h 6858000"/>
              <a:gd name="connsiteX77" fmla="*/ 6158980 w 6568309"/>
              <a:gd name="connsiteY77" fmla="*/ 3746229 h 6858000"/>
              <a:gd name="connsiteX78" fmla="*/ 6096049 w 6568309"/>
              <a:gd name="connsiteY78" fmla="*/ 3924910 h 6858000"/>
              <a:gd name="connsiteX79" fmla="*/ 6069712 w 6568309"/>
              <a:gd name="connsiteY79" fmla="*/ 3989353 h 6858000"/>
              <a:gd name="connsiteX80" fmla="*/ 6067330 w 6568309"/>
              <a:gd name="connsiteY80" fmla="*/ 4033899 h 6858000"/>
              <a:gd name="connsiteX81" fmla="*/ 6061081 w 6568309"/>
              <a:gd name="connsiteY81" fmla="*/ 4142250 h 6858000"/>
              <a:gd name="connsiteX82" fmla="*/ 6042858 w 6568309"/>
              <a:gd name="connsiteY82" fmla="*/ 4329442 h 6858000"/>
              <a:gd name="connsiteX83" fmla="*/ 6034182 w 6568309"/>
              <a:gd name="connsiteY83" fmla="*/ 4456184 h 6858000"/>
              <a:gd name="connsiteX84" fmla="*/ 6029178 w 6568309"/>
              <a:gd name="connsiteY84" fmla="*/ 4468478 h 6858000"/>
              <a:gd name="connsiteX85" fmla="*/ 6029974 w 6568309"/>
              <a:gd name="connsiteY85" fmla="*/ 4469862 h 6858000"/>
              <a:gd name="connsiteX86" fmla="*/ 6028340 w 6568309"/>
              <a:gd name="connsiteY86" fmla="*/ 4483797 h 6858000"/>
              <a:gd name="connsiteX87" fmla="*/ 6025168 w 6568309"/>
              <a:gd name="connsiteY87" fmla="*/ 4487091 h 6858000"/>
              <a:gd name="connsiteX88" fmla="*/ 6023164 w 6568309"/>
              <a:gd name="connsiteY88" fmla="*/ 4496728 h 6858000"/>
              <a:gd name="connsiteX89" fmla="*/ 6016839 w 6568309"/>
              <a:gd name="connsiteY89" fmla="*/ 4515918 h 6858000"/>
              <a:gd name="connsiteX90" fmla="*/ 6017886 w 6568309"/>
              <a:gd name="connsiteY90" fmla="*/ 4519316 h 6858000"/>
              <a:gd name="connsiteX91" fmla="*/ 6011819 w 6568309"/>
              <a:gd name="connsiteY91" fmla="*/ 4547957 h 6858000"/>
              <a:gd name="connsiteX92" fmla="*/ 6012791 w 6568309"/>
              <a:gd name="connsiteY92" fmla="*/ 4548262 h 6858000"/>
              <a:gd name="connsiteX93" fmla="*/ 6015703 w 6568309"/>
              <a:gd name="connsiteY93" fmla="*/ 4555939 h 6858000"/>
              <a:gd name="connsiteX94" fmla="*/ 6018854 w 6568309"/>
              <a:gd name="connsiteY94" fmla="*/ 4570815 h 6858000"/>
              <a:gd name="connsiteX95" fmla="*/ 6033000 w 6568309"/>
              <a:gd name="connsiteY95" fmla="*/ 4633846 h 6858000"/>
              <a:gd name="connsiteX96" fmla="*/ 6032325 w 6568309"/>
              <a:gd name="connsiteY96" fmla="*/ 4639816 h 6858000"/>
              <a:gd name="connsiteX97" fmla="*/ 6032549 w 6568309"/>
              <a:gd name="connsiteY97" fmla="*/ 4639923 h 6858000"/>
              <a:gd name="connsiteX98" fmla="*/ 6032309 w 6568309"/>
              <a:gd name="connsiteY98" fmla="*/ 4646192 h 6858000"/>
              <a:gd name="connsiteX99" fmla="*/ 6031095 w 6568309"/>
              <a:gd name="connsiteY99" fmla="*/ 4650706 h 6858000"/>
              <a:gd name="connsiteX100" fmla="*/ 6029786 w 6568309"/>
              <a:gd name="connsiteY100" fmla="*/ 4662290 h 6858000"/>
              <a:gd name="connsiteX101" fmla="*/ 6030911 w 6568309"/>
              <a:gd name="connsiteY101" fmla="*/ 4666180 h 6858000"/>
              <a:gd name="connsiteX102" fmla="*/ 6033630 w 6568309"/>
              <a:gd name="connsiteY102" fmla="*/ 4667585 h 6858000"/>
              <a:gd name="connsiteX103" fmla="*/ 6033189 w 6568309"/>
              <a:gd name="connsiteY103" fmla="*/ 4668660 h 6858000"/>
              <a:gd name="connsiteX104" fmla="*/ 6038764 w 6568309"/>
              <a:gd name="connsiteY104" fmla="*/ 4689807 h 6858000"/>
              <a:gd name="connsiteX105" fmla="*/ 6042217 w 6568309"/>
              <a:gd name="connsiteY105" fmla="*/ 4737890 h 6858000"/>
              <a:gd name="connsiteX106" fmla="*/ 6040543 w 6568309"/>
              <a:gd name="connsiteY106" fmla="*/ 4765657 h 6858000"/>
              <a:gd name="connsiteX107" fmla="*/ 6039956 w 6568309"/>
              <a:gd name="connsiteY107" fmla="*/ 4841463 h 6858000"/>
              <a:gd name="connsiteX108" fmla="*/ 6057123 w 6568309"/>
              <a:gd name="connsiteY108" fmla="*/ 4969863 h 6858000"/>
              <a:gd name="connsiteX109" fmla="*/ 6055039 w 6568309"/>
              <a:gd name="connsiteY109" fmla="*/ 4974028 h 6858000"/>
              <a:gd name="connsiteX110" fmla="*/ 6053462 w 6568309"/>
              <a:gd name="connsiteY110" fmla="*/ 4980318 h 6858000"/>
              <a:gd name="connsiteX111" fmla="*/ 6053643 w 6568309"/>
              <a:gd name="connsiteY111" fmla="*/ 4980501 h 6858000"/>
              <a:gd name="connsiteX112" fmla="*/ 6051733 w 6568309"/>
              <a:gd name="connsiteY112" fmla="*/ 4986338 h 6858000"/>
              <a:gd name="connsiteX113" fmla="*/ 6049602 w 6568309"/>
              <a:gd name="connsiteY113" fmla="*/ 4991296 h 6858000"/>
              <a:gd name="connsiteX114" fmla="*/ 6075165 w 6568309"/>
              <a:gd name="connsiteY114" fmla="*/ 5076895 h 6858000"/>
              <a:gd name="connsiteX115" fmla="*/ 6073751 w 6568309"/>
              <a:gd name="connsiteY115" fmla="*/ 5081568 h 6858000"/>
              <a:gd name="connsiteX116" fmla="*/ 6073150 w 6568309"/>
              <a:gd name="connsiteY116" fmla="*/ 5088173 h 6858000"/>
              <a:gd name="connsiteX117" fmla="*/ 6073355 w 6568309"/>
              <a:gd name="connsiteY117" fmla="*/ 5088300 h 6858000"/>
              <a:gd name="connsiteX118" fmla="*/ 6072362 w 6568309"/>
              <a:gd name="connsiteY118" fmla="*/ 5094558 h 6858000"/>
              <a:gd name="connsiteX119" fmla="*/ 6064726 w 6568309"/>
              <a:gd name="connsiteY119" fmla="*/ 5125620 h 6858000"/>
              <a:gd name="connsiteX120" fmla="*/ 6065415 w 6568309"/>
              <a:gd name="connsiteY120" fmla="*/ 5268004 h 6858000"/>
              <a:gd name="connsiteX121" fmla="*/ 6066081 w 6568309"/>
              <a:gd name="connsiteY121" fmla="*/ 5269530 h 6858000"/>
              <a:gd name="connsiteX122" fmla="*/ 6043407 w 6568309"/>
              <a:gd name="connsiteY122" fmla="*/ 5390941 h 6858000"/>
              <a:gd name="connsiteX123" fmla="*/ 6025377 w 6568309"/>
              <a:gd name="connsiteY123" fmla="*/ 5539927 h 6858000"/>
              <a:gd name="connsiteX124" fmla="*/ 6010052 w 6568309"/>
              <a:gd name="connsiteY124" fmla="*/ 5791594 h 6858000"/>
              <a:gd name="connsiteX125" fmla="*/ 5994220 w 6568309"/>
              <a:gd name="connsiteY125" fmla="*/ 5855206 h 6858000"/>
              <a:gd name="connsiteX126" fmla="*/ 5982580 w 6568309"/>
              <a:gd name="connsiteY126" fmla="*/ 5873582 h 6858000"/>
              <a:gd name="connsiteX127" fmla="*/ 5983608 w 6568309"/>
              <a:gd name="connsiteY127" fmla="*/ 5876037 h 6858000"/>
              <a:gd name="connsiteX128" fmla="*/ 5983535 w 6568309"/>
              <a:gd name="connsiteY128" fmla="*/ 5886534 h 6858000"/>
              <a:gd name="connsiteX129" fmla="*/ 5988737 w 6568309"/>
              <a:gd name="connsiteY129" fmla="*/ 5888644 h 6858000"/>
              <a:gd name="connsiteX130" fmla="*/ 5992371 w 6568309"/>
              <a:gd name="connsiteY130" fmla="*/ 5903832 h 6858000"/>
              <a:gd name="connsiteX131" fmla="*/ 5990780 w 6568309"/>
              <a:gd name="connsiteY131" fmla="*/ 5923391 h 6858000"/>
              <a:gd name="connsiteX132" fmla="*/ 5993870 w 6568309"/>
              <a:gd name="connsiteY132" fmla="*/ 6013205 h 6858000"/>
              <a:gd name="connsiteX133" fmla="*/ 5997673 w 6568309"/>
              <a:gd name="connsiteY133" fmla="*/ 6074018 h 6858000"/>
              <a:gd name="connsiteX134" fmla="*/ 6014840 w 6568309"/>
              <a:gd name="connsiteY134" fmla="*/ 6130837 h 6858000"/>
              <a:gd name="connsiteX135" fmla="*/ 6010704 w 6568309"/>
              <a:gd name="connsiteY135" fmla="*/ 6152982 h 6858000"/>
              <a:gd name="connsiteX136" fmla="*/ 6038294 w 6568309"/>
              <a:gd name="connsiteY136" fmla="*/ 6221100 h 6858000"/>
              <a:gd name="connsiteX137" fmla="*/ 6052331 w 6568309"/>
              <a:gd name="connsiteY137" fmla="*/ 6287550 h 6858000"/>
              <a:gd name="connsiteX138" fmla="*/ 6074143 w 6568309"/>
              <a:gd name="connsiteY138" fmla="*/ 6401595 h 6858000"/>
              <a:gd name="connsiteX139" fmla="*/ 6060199 w 6568309"/>
              <a:gd name="connsiteY139" fmla="*/ 6487110 h 6858000"/>
              <a:gd name="connsiteX140" fmla="*/ 6081156 w 6568309"/>
              <a:gd name="connsiteY140" fmla="*/ 6588589 h 6858000"/>
              <a:gd name="connsiteX141" fmla="*/ 6114944 w 6568309"/>
              <a:gd name="connsiteY141" fmla="*/ 6769963 h 6858000"/>
              <a:gd name="connsiteX142" fmla="*/ 6128950 w 6568309"/>
              <a:gd name="connsiteY142" fmla="*/ 6835814 h 6858000"/>
              <a:gd name="connsiteX143" fmla="*/ 6132536 w 6568309"/>
              <a:gd name="connsiteY143" fmla="*/ 6858000 h 6858000"/>
              <a:gd name="connsiteX144" fmla="*/ 4789511 w 6568309"/>
              <a:gd name="connsiteY144" fmla="*/ 6858000 h 6858000"/>
              <a:gd name="connsiteX145" fmla="*/ 1866294 w 6568309"/>
              <a:gd name="connsiteY145" fmla="*/ 6858000 h 6858000"/>
              <a:gd name="connsiteX146" fmla="*/ 1705866 w 6568309"/>
              <a:gd name="connsiteY146" fmla="*/ 6858000 h 6858000"/>
              <a:gd name="connsiteX147" fmla="*/ 1343025 w 6568309"/>
              <a:gd name="connsiteY147" fmla="*/ 6858000 h 6858000"/>
              <a:gd name="connsiteX148" fmla="*/ 523269 w 6568309"/>
              <a:gd name="connsiteY148" fmla="*/ 6858000 h 6858000"/>
              <a:gd name="connsiteX149" fmla="*/ 362841 w 6568309"/>
              <a:gd name="connsiteY149" fmla="*/ 6858000 h 6858000"/>
              <a:gd name="connsiteX150" fmla="*/ 0 w 6568309"/>
              <a:gd name="connsiteY15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Lst>
            <a:rect l="l" t="t" r="r" b="b"/>
            <a:pathLst>
              <a:path w="6568309" h="6858000">
                <a:moveTo>
                  <a:pt x="0" y="0"/>
                </a:moveTo>
                <a:lnTo>
                  <a:pt x="362841" y="0"/>
                </a:lnTo>
                <a:lnTo>
                  <a:pt x="523269" y="0"/>
                </a:lnTo>
                <a:lnTo>
                  <a:pt x="1343025" y="0"/>
                </a:lnTo>
                <a:lnTo>
                  <a:pt x="1705866" y="0"/>
                </a:lnTo>
                <a:lnTo>
                  <a:pt x="1866294" y="0"/>
                </a:lnTo>
                <a:lnTo>
                  <a:pt x="5225154" y="0"/>
                </a:lnTo>
                <a:lnTo>
                  <a:pt x="6568179" y="0"/>
                </a:lnTo>
                <a:lnTo>
                  <a:pt x="6568309" y="1"/>
                </a:lnTo>
                <a:lnTo>
                  <a:pt x="6562951" y="30700"/>
                </a:lnTo>
                <a:cubicBezTo>
                  <a:pt x="6559126" y="84364"/>
                  <a:pt x="6548218" y="241149"/>
                  <a:pt x="6547446" y="310025"/>
                </a:cubicBezTo>
                <a:cubicBezTo>
                  <a:pt x="6550151" y="367544"/>
                  <a:pt x="6557712" y="408251"/>
                  <a:pt x="6558316" y="443960"/>
                </a:cubicBezTo>
                <a:cubicBezTo>
                  <a:pt x="6555224" y="499397"/>
                  <a:pt x="6534767" y="604434"/>
                  <a:pt x="6528896" y="642659"/>
                </a:cubicBezTo>
                <a:cubicBezTo>
                  <a:pt x="6535204" y="657287"/>
                  <a:pt x="6515365" y="658191"/>
                  <a:pt x="6523095" y="673307"/>
                </a:cubicBezTo>
                <a:cubicBezTo>
                  <a:pt x="6523388" y="693769"/>
                  <a:pt x="6506868" y="797295"/>
                  <a:pt x="6496169" y="839641"/>
                </a:cubicBezTo>
                <a:cubicBezTo>
                  <a:pt x="6484119" y="887148"/>
                  <a:pt x="6457817" y="937731"/>
                  <a:pt x="6450789" y="958357"/>
                </a:cubicBezTo>
                <a:cubicBezTo>
                  <a:pt x="6443760" y="978983"/>
                  <a:pt x="6459217" y="936930"/>
                  <a:pt x="6453996" y="963398"/>
                </a:cubicBezTo>
                <a:cubicBezTo>
                  <a:pt x="6448777" y="989867"/>
                  <a:pt x="6425575" y="1087010"/>
                  <a:pt x="6419467" y="1117169"/>
                </a:cubicBezTo>
                <a:cubicBezTo>
                  <a:pt x="6431540" y="1118586"/>
                  <a:pt x="6409651" y="1135372"/>
                  <a:pt x="6417348" y="1144352"/>
                </a:cubicBezTo>
                <a:cubicBezTo>
                  <a:pt x="6424109" y="1150681"/>
                  <a:pt x="6419047" y="1157251"/>
                  <a:pt x="6418473" y="1164484"/>
                </a:cubicBezTo>
                <a:cubicBezTo>
                  <a:pt x="6423767" y="1173524"/>
                  <a:pt x="6413947" y="1205209"/>
                  <a:pt x="6406979" y="1213829"/>
                </a:cubicBezTo>
                <a:cubicBezTo>
                  <a:pt x="6382818" y="1235037"/>
                  <a:pt x="6400452" y="1277327"/>
                  <a:pt x="6381928" y="1294823"/>
                </a:cubicBezTo>
                <a:cubicBezTo>
                  <a:pt x="6379195" y="1300845"/>
                  <a:pt x="6378069" y="1306615"/>
                  <a:pt x="6377948" y="1312193"/>
                </a:cubicBezTo>
                <a:lnTo>
                  <a:pt x="6379894" y="1327626"/>
                </a:lnTo>
                <a:lnTo>
                  <a:pt x="6385024" y="1331644"/>
                </a:lnTo>
                <a:lnTo>
                  <a:pt x="6383696" y="1341276"/>
                </a:lnTo>
                <a:cubicBezTo>
                  <a:pt x="6383952" y="1342166"/>
                  <a:pt x="6384208" y="1343055"/>
                  <a:pt x="6384464" y="1343945"/>
                </a:cubicBezTo>
                <a:cubicBezTo>
                  <a:pt x="6385957" y="1349040"/>
                  <a:pt x="6387253" y="1354080"/>
                  <a:pt x="6387748" y="1359134"/>
                </a:cubicBezTo>
                <a:cubicBezTo>
                  <a:pt x="6384363" y="1373109"/>
                  <a:pt x="6372802" y="1397612"/>
                  <a:pt x="6364157" y="1427803"/>
                </a:cubicBezTo>
                <a:cubicBezTo>
                  <a:pt x="6348141" y="1460349"/>
                  <a:pt x="6348362" y="1505076"/>
                  <a:pt x="6335874" y="1540278"/>
                </a:cubicBezTo>
                <a:lnTo>
                  <a:pt x="6331892" y="1547262"/>
                </a:lnTo>
                <a:lnTo>
                  <a:pt x="6332744" y="1577056"/>
                </a:lnTo>
                <a:cubicBezTo>
                  <a:pt x="6335859" y="1582205"/>
                  <a:pt x="6336674" y="1589568"/>
                  <a:pt x="6333604" y="1595898"/>
                </a:cubicBezTo>
                <a:lnTo>
                  <a:pt x="6324749" y="1703726"/>
                </a:lnTo>
                <a:cubicBezTo>
                  <a:pt x="6324080" y="1739332"/>
                  <a:pt x="6318019" y="1754453"/>
                  <a:pt x="6329594" y="1809535"/>
                </a:cubicBezTo>
                <a:cubicBezTo>
                  <a:pt x="6344930" y="1868036"/>
                  <a:pt x="6323725" y="1952670"/>
                  <a:pt x="6329062" y="2018310"/>
                </a:cubicBezTo>
                <a:cubicBezTo>
                  <a:pt x="6308075" y="2053162"/>
                  <a:pt x="6326925" y="2034561"/>
                  <a:pt x="6321735" y="2071355"/>
                </a:cubicBezTo>
                <a:lnTo>
                  <a:pt x="6322678" y="2141166"/>
                </a:lnTo>
                <a:lnTo>
                  <a:pt x="6321340" y="2154548"/>
                </a:lnTo>
                <a:lnTo>
                  <a:pt x="6316582" y="2158153"/>
                </a:lnTo>
                <a:lnTo>
                  <a:pt x="6311428" y="2178174"/>
                </a:lnTo>
                <a:cubicBezTo>
                  <a:pt x="6310177" y="2185696"/>
                  <a:pt x="6309622" y="2193828"/>
                  <a:pt x="6310192" y="2202858"/>
                </a:cubicBezTo>
                <a:cubicBezTo>
                  <a:pt x="6319667" y="2232772"/>
                  <a:pt x="6296459" y="2283357"/>
                  <a:pt x="6309211" y="2320214"/>
                </a:cubicBezTo>
                <a:cubicBezTo>
                  <a:pt x="6307537" y="2355906"/>
                  <a:pt x="6302490" y="2394678"/>
                  <a:pt x="6300151" y="2417011"/>
                </a:cubicBezTo>
                <a:cubicBezTo>
                  <a:pt x="6292303" y="2426377"/>
                  <a:pt x="6304439" y="2456509"/>
                  <a:pt x="6295176" y="2454207"/>
                </a:cubicBezTo>
                <a:cubicBezTo>
                  <a:pt x="6299335" y="2464947"/>
                  <a:pt x="6297305" y="2476105"/>
                  <a:pt x="6293727" y="2487203"/>
                </a:cubicBezTo>
                <a:lnTo>
                  <a:pt x="6285477" y="2512282"/>
                </a:lnTo>
                <a:cubicBezTo>
                  <a:pt x="6285720" y="2512961"/>
                  <a:pt x="6285962" y="2513640"/>
                  <a:pt x="6286205" y="2514318"/>
                </a:cubicBezTo>
                <a:cubicBezTo>
                  <a:pt x="6292347" y="2534324"/>
                  <a:pt x="6298487" y="2554328"/>
                  <a:pt x="6304629" y="2574334"/>
                </a:cubicBezTo>
                <a:lnTo>
                  <a:pt x="6303842" y="2579877"/>
                </a:lnTo>
                <a:cubicBezTo>
                  <a:pt x="6303729" y="2585644"/>
                  <a:pt x="6304006" y="2603388"/>
                  <a:pt x="6303953" y="2608928"/>
                </a:cubicBezTo>
                <a:lnTo>
                  <a:pt x="6303530" y="2613111"/>
                </a:lnTo>
                <a:lnTo>
                  <a:pt x="6297474" y="2621996"/>
                </a:lnTo>
                <a:lnTo>
                  <a:pt x="6299263" y="2634265"/>
                </a:lnTo>
                <a:lnTo>
                  <a:pt x="6293065" y="2647237"/>
                </a:lnTo>
                <a:cubicBezTo>
                  <a:pt x="6294685" y="2648158"/>
                  <a:pt x="6296180" y="2649356"/>
                  <a:pt x="6297496" y="2650786"/>
                </a:cubicBezTo>
                <a:lnTo>
                  <a:pt x="6301708" y="2661993"/>
                </a:lnTo>
                <a:lnTo>
                  <a:pt x="6295884" y="2670949"/>
                </a:lnTo>
                <a:cubicBezTo>
                  <a:pt x="6304913" y="2672007"/>
                  <a:pt x="6294429" y="2681695"/>
                  <a:pt x="6291714" y="2690255"/>
                </a:cubicBezTo>
                <a:lnTo>
                  <a:pt x="6292327" y="2695683"/>
                </a:lnTo>
                <a:lnTo>
                  <a:pt x="6284410" y="2713964"/>
                </a:lnTo>
                <a:lnTo>
                  <a:pt x="6280410" y="2730175"/>
                </a:lnTo>
                <a:lnTo>
                  <a:pt x="6288082" y="2763497"/>
                </a:lnTo>
                <a:lnTo>
                  <a:pt x="6260924" y="3051539"/>
                </a:lnTo>
                <a:cubicBezTo>
                  <a:pt x="6251455" y="3165645"/>
                  <a:pt x="6222174" y="3216611"/>
                  <a:pt x="6210151" y="3335396"/>
                </a:cubicBezTo>
                <a:lnTo>
                  <a:pt x="6212034" y="3456509"/>
                </a:lnTo>
                <a:lnTo>
                  <a:pt x="6197490" y="3531827"/>
                </a:lnTo>
                <a:lnTo>
                  <a:pt x="6208018" y="3570877"/>
                </a:lnTo>
                <a:lnTo>
                  <a:pt x="6205920" y="3583849"/>
                </a:lnTo>
                <a:lnTo>
                  <a:pt x="6199616" y="3592763"/>
                </a:lnTo>
                <a:cubicBezTo>
                  <a:pt x="6191839" y="3613948"/>
                  <a:pt x="6196204" y="3641245"/>
                  <a:pt x="6181288" y="3653485"/>
                </a:cubicBezTo>
                <a:cubicBezTo>
                  <a:pt x="6178087" y="3659316"/>
                  <a:pt x="6176516" y="3664985"/>
                  <a:pt x="6175963" y="3670528"/>
                </a:cubicBezTo>
                <a:lnTo>
                  <a:pt x="6176722" y="3685990"/>
                </a:lnTo>
                <a:lnTo>
                  <a:pt x="6181549" y="3690283"/>
                </a:lnTo>
                <a:lnTo>
                  <a:pt x="6179476" y="3699787"/>
                </a:lnTo>
                <a:cubicBezTo>
                  <a:pt x="6179664" y="3700686"/>
                  <a:pt x="6179852" y="3701586"/>
                  <a:pt x="6180040" y="3702486"/>
                </a:cubicBezTo>
                <a:cubicBezTo>
                  <a:pt x="6181140" y="3707637"/>
                  <a:pt x="6182047" y="3712728"/>
                  <a:pt x="6182155" y="3717784"/>
                </a:cubicBezTo>
                <a:cubicBezTo>
                  <a:pt x="6156678" y="3711701"/>
                  <a:pt x="6178864" y="3759789"/>
                  <a:pt x="6158980" y="3746229"/>
                </a:cubicBezTo>
                <a:cubicBezTo>
                  <a:pt x="6144630" y="3780750"/>
                  <a:pt x="6117520" y="3867558"/>
                  <a:pt x="6096049" y="3924910"/>
                </a:cubicBezTo>
                <a:lnTo>
                  <a:pt x="6069712" y="3989353"/>
                </a:lnTo>
                <a:lnTo>
                  <a:pt x="6067330" y="4033899"/>
                </a:lnTo>
                <a:cubicBezTo>
                  <a:pt x="6065506" y="4070470"/>
                  <a:pt x="6063599" y="4110146"/>
                  <a:pt x="6061081" y="4142250"/>
                </a:cubicBezTo>
                <a:cubicBezTo>
                  <a:pt x="6055260" y="4200007"/>
                  <a:pt x="6045907" y="4278998"/>
                  <a:pt x="6042858" y="4329442"/>
                </a:cubicBezTo>
                <a:cubicBezTo>
                  <a:pt x="6038376" y="4381764"/>
                  <a:pt x="6036461" y="4433012"/>
                  <a:pt x="6034182" y="4456184"/>
                </a:cubicBezTo>
                <a:lnTo>
                  <a:pt x="6029178" y="4468478"/>
                </a:lnTo>
                <a:lnTo>
                  <a:pt x="6029974" y="4469862"/>
                </a:lnTo>
                <a:cubicBezTo>
                  <a:pt x="6031287" y="4476321"/>
                  <a:pt x="6030316" y="4480555"/>
                  <a:pt x="6028340" y="4483797"/>
                </a:cubicBezTo>
                <a:lnTo>
                  <a:pt x="6025168" y="4487091"/>
                </a:lnTo>
                <a:lnTo>
                  <a:pt x="6023164" y="4496728"/>
                </a:lnTo>
                <a:lnTo>
                  <a:pt x="6016839" y="4515918"/>
                </a:lnTo>
                <a:cubicBezTo>
                  <a:pt x="6017189" y="4517049"/>
                  <a:pt x="6017537" y="4518182"/>
                  <a:pt x="6017886" y="4519316"/>
                </a:cubicBezTo>
                <a:lnTo>
                  <a:pt x="6011819" y="4547957"/>
                </a:lnTo>
                <a:lnTo>
                  <a:pt x="6012791" y="4548262"/>
                </a:lnTo>
                <a:cubicBezTo>
                  <a:pt x="6014837" y="4549595"/>
                  <a:pt x="6016087" y="4551811"/>
                  <a:pt x="6015703" y="4555939"/>
                </a:cubicBezTo>
                <a:cubicBezTo>
                  <a:pt x="6031790" y="4548276"/>
                  <a:pt x="6021405" y="4557977"/>
                  <a:pt x="6018854" y="4570815"/>
                </a:cubicBezTo>
                <a:cubicBezTo>
                  <a:pt x="6021736" y="4583801"/>
                  <a:pt x="6030754" y="4622347"/>
                  <a:pt x="6033000" y="4633846"/>
                </a:cubicBezTo>
                <a:lnTo>
                  <a:pt x="6032325" y="4639816"/>
                </a:lnTo>
                <a:lnTo>
                  <a:pt x="6032549" y="4639923"/>
                </a:lnTo>
                <a:cubicBezTo>
                  <a:pt x="6032911" y="4641190"/>
                  <a:pt x="6032878" y="4643141"/>
                  <a:pt x="6032309" y="4646192"/>
                </a:cubicBezTo>
                <a:lnTo>
                  <a:pt x="6031095" y="4650706"/>
                </a:lnTo>
                <a:lnTo>
                  <a:pt x="6029786" y="4662290"/>
                </a:lnTo>
                <a:cubicBezTo>
                  <a:pt x="6030161" y="4663587"/>
                  <a:pt x="6030536" y="4664883"/>
                  <a:pt x="6030911" y="4666180"/>
                </a:cubicBezTo>
                <a:lnTo>
                  <a:pt x="6033630" y="4667585"/>
                </a:lnTo>
                <a:lnTo>
                  <a:pt x="6033189" y="4668660"/>
                </a:lnTo>
                <a:cubicBezTo>
                  <a:pt x="6027286" y="4676831"/>
                  <a:pt x="6019767" y="4679345"/>
                  <a:pt x="6038764" y="4689807"/>
                </a:cubicBezTo>
                <a:cubicBezTo>
                  <a:pt x="6028616" y="4708535"/>
                  <a:pt x="6040474" y="4712235"/>
                  <a:pt x="6042217" y="4737890"/>
                </a:cubicBezTo>
                <a:cubicBezTo>
                  <a:pt x="6033362" y="4748600"/>
                  <a:pt x="6035273" y="4757223"/>
                  <a:pt x="6040543" y="4765657"/>
                </a:cubicBezTo>
                <a:cubicBezTo>
                  <a:pt x="6034416" y="4790618"/>
                  <a:pt x="6040696" y="4813399"/>
                  <a:pt x="6039956" y="4841463"/>
                </a:cubicBezTo>
                <a:lnTo>
                  <a:pt x="6057123" y="4969863"/>
                </a:lnTo>
                <a:lnTo>
                  <a:pt x="6055039" y="4974028"/>
                </a:lnTo>
                <a:cubicBezTo>
                  <a:pt x="6053860" y="4976933"/>
                  <a:pt x="6053409" y="4978909"/>
                  <a:pt x="6053462" y="4980318"/>
                </a:cubicBezTo>
                <a:lnTo>
                  <a:pt x="6053643" y="4980501"/>
                </a:lnTo>
                <a:lnTo>
                  <a:pt x="6051733" y="4986338"/>
                </a:lnTo>
                <a:lnTo>
                  <a:pt x="6049602" y="4991296"/>
                </a:lnTo>
                <a:cubicBezTo>
                  <a:pt x="6058123" y="5019829"/>
                  <a:pt x="6066643" y="5048361"/>
                  <a:pt x="6075165" y="5076895"/>
                </a:cubicBezTo>
                <a:lnTo>
                  <a:pt x="6073751" y="5081568"/>
                </a:lnTo>
                <a:cubicBezTo>
                  <a:pt x="6073034" y="5084748"/>
                  <a:pt x="6072888" y="5086810"/>
                  <a:pt x="6073150" y="5088173"/>
                </a:cubicBezTo>
                <a:lnTo>
                  <a:pt x="6073355" y="5088300"/>
                </a:lnTo>
                <a:lnTo>
                  <a:pt x="6072362" y="5094558"/>
                </a:lnTo>
                <a:cubicBezTo>
                  <a:pt x="6070184" y="5105196"/>
                  <a:pt x="6067588" y="5115626"/>
                  <a:pt x="6064726" y="5125620"/>
                </a:cubicBezTo>
                <a:cubicBezTo>
                  <a:pt x="6063568" y="5154527"/>
                  <a:pt x="6065189" y="5244020"/>
                  <a:pt x="6065415" y="5268004"/>
                </a:cubicBezTo>
                <a:cubicBezTo>
                  <a:pt x="6065637" y="5268513"/>
                  <a:pt x="6065860" y="5269021"/>
                  <a:pt x="6066081" y="5269530"/>
                </a:cubicBezTo>
                <a:lnTo>
                  <a:pt x="6043407" y="5390941"/>
                </a:lnTo>
                <a:cubicBezTo>
                  <a:pt x="6032545" y="5438194"/>
                  <a:pt x="6020942" y="5465286"/>
                  <a:pt x="6025377" y="5539927"/>
                </a:cubicBezTo>
                <a:cubicBezTo>
                  <a:pt x="6019787" y="5610775"/>
                  <a:pt x="6013913" y="5740573"/>
                  <a:pt x="6010052" y="5791594"/>
                </a:cubicBezTo>
                <a:cubicBezTo>
                  <a:pt x="5989401" y="5787060"/>
                  <a:pt x="6018524" y="5849672"/>
                  <a:pt x="5994220" y="5855206"/>
                </a:cubicBezTo>
                <a:cubicBezTo>
                  <a:pt x="5995282" y="5860240"/>
                  <a:pt x="5980598" y="5868910"/>
                  <a:pt x="5982580" y="5873582"/>
                </a:cubicBezTo>
                <a:cubicBezTo>
                  <a:pt x="5982922" y="5874401"/>
                  <a:pt x="5983265" y="5875218"/>
                  <a:pt x="5983608" y="5876037"/>
                </a:cubicBezTo>
                <a:lnTo>
                  <a:pt x="5983535" y="5886534"/>
                </a:lnTo>
                <a:lnTo>
                  <a:pt x="5988737" y="5888644"/>
                </a:lnTo>
                <a:cubicBezTo>
                  <a:pt x="5989948" y="5893707"/>
                  <a:pt x="5991159" y="5898769"/>
                  <a:pt x="5992371" y="5903832"/>
                </a:cubicBezTo>
                <a:cubicBezTo>
                  <a:pt x="5992924" y="5909651"/>
                  <a:pt x="5992578" y="5916068"/>
                  <a:pt x="5990780" y="5923391"/>
                </a:cubicBezTo>
                <a:cubicBezTo>
                  <a:pt x="5975822" y="5948880"/>
                  <a:pt x="6013580" y="5981626"/>
                  <a:pt x="5993870" y="6013205"/>
                </a:cubicBezTo>
                <a:cubicBezTo>
                  <a:pt x="5988486" y="6024901"/>
                  <a:pt x="5991718" y="6066777"/>
                  <a:pt x="5997673" y="6074018"/>
                </a:cubicBezTo>
                <a:cubicBezTo>
                  <a:pt x="5998007" y="6081731"/>
                  <a:pt x="6007861" y="6126985"/>
                  <a:pt x="6014840" y="6130837"/>
                </a:cubicBezTo>
                <a:cubicBezTo>
                  <a:pt x="6022998" y="6137057"/>
                  <a:pt x="5999420" y="6156330"/>
                  <a:pt x="6010704" y="6152982"/>
                </a:cubicBezTo>
                <a:cubicBezTo>
                  <a:pt x="6008682" y="6186619"/>
                  <a:pt x="6039938" y="6191636"/>
                  <a:pt x="6038294" y="6221100"/>
                </a:cubicBezTo>
                <a:cubicBezTo>
                  <a:pt x="6039643" y="6222126"/>
                  <a:pt x="6046356" y="6257468"/>
                  <a:pt x="6052331" y="6287550"/>
                </a:cubicBezTo>
                <a:cubicBezTo>
                  <a:pt x="6058307" y="6317632"/>
                  <a:pt x="6082079" y="6391312"/>
                  <a:pt x="6074143" y="6401595"/>
                </a:cubicBezTo>
                <a:cubicBezTo>
                  <a:pt x="6074931" y="6423902"/>
                  <a:pt x="6059614" y="6432919"/>
                  <a:pt x="6060199" y="6487110"/>
                </a:cubicBezTo>
                <a:cubicBezTo>
                  <a:pt x="6075583" y="6574474"/>
                  <a:pt x="6076150" y="6553611"/>
                  <a:pt x="6081156" y="6588589"/>
                </a:cubicBezTo>
                <a:cubicBezTo>
                  <a:pt x="6102088" y="6637976"/>
                  <a:pt x="6067660" y="6687723"/>
                  <a:pt x="6114944" y="6769963"/>
                </a:cubicBezTo>
                <a:cubicBezTo>
                  <a:pt x="6130462" y="6819284"/>
                  <a:pt x="6119243" y="6817955"/>
                  <a:pt x="6128950" y="6835814"/>
                </a:cubicBezTo>
                <a:lnTo>
                  <a:pt x="6132536" y="6858000"/>
                </a:lnTo>
                <a:lnTo>
                  <a:pt x="4789511" y="6858000"/>
                </a:lnTo>
                <a:lnTo>
                  <a:pt x="1866294" y="6858000"/>
                </a:lnTo>
                <a:lnTo>
                  <a:pt x="1705866" y="6858000"/>
                </a:lnTo>
                <a:lnTo>
                  <a:pt x="1343025" y="6858000"/>
                </a:lnTo>
                <a:lnTo>
                  <a:pt x="523269" y="6858000"/>
                </a:lnTo>
                <a:lnTo>
                  <a:pt x="362841"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 name="TextBox 5">
            <a:extLst>
              <a:ext uri="{FF2B5EF4-FFF2-40B4-BE49-F238E27FC236}">
                <a16:creationId xmlns:a16="http://schemas.microsoft.com/office/drawing/2014/main" id="{133BFC2F-77A4-A2D6-09EE-4A95CB211D3D}"/>
              </a:ext>
            </a:extLst>
          </p:cNvPr>
          <p:cNvSpPr txBox="1"/>
          <p:nvPr/>
        </p:nvSpPr>
        <p:spPr>
          <a:xfrm>
            <a:off x="1137034" y="2194102"/>
            <a:ext cx="4438036" cy="3908585"/>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2000"/>
              <a:t>Predicting the years lost due to mental health disorders</a:t>
            </a:r>
          </a:p>
        </p:txBody>
      </p:sp>
      <p:pic>
        <p:nvPicPr>
          <p:cNvPr id="5" name="Picture 4" descr="Timeline&#10;&#10;Description automatically generated">
            <a:extLst>
              <a:ext uri="{FF2B5EF4-FFF2-40B4-BE49-F238E27FC236}">
                <a16:creationId xmlns:a16="http://schemas.microsoft.com/office/drawing/2014/main" id="{4D6C00CD-6180-71B2-36B6-1BF1E21C1F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80610" y="1663489"/>
            <a:ext cx="4737650" cy="3553237"/>
          </a:xfrm>
          <a:prstGeom prst="rect">
            <a:avLst/>
          </a:prstGeom>
        </p:spPr>
      </p:pic>
    </p:spTree>
    <p:extLst>
      <p:ext uri="{BB962C8B-B14F-4D97-AF65-F5344CB8AC3E}">
        <p14:creationId xmlns:p14="http://schemas.microsoft.com/office/powerpoint/2010/main" val="351263911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cording #8">
            <a:hlinkClick r:id="" action="ppaction://media"/>
            <a:extLst>
              <a:ext uri="{FF2B5EF4-FFF2-40B4-BE49-F238E27FC236}">
                <a16:creationId xmlns:a16="http://schemas.microsoft.com/office/drawing/2014/main" id="{FB1F56F4-DAD3-7B7E-56AA-6319AE1FD53D}"/>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74637" y="581025"/>
            <a:ext cx="11642725" cy="5486400"/>
          </a:xfrm>
          <a:prstGeom prst="rect">
            <a:avLst/>
          </a:prstGeom>
        </p:spPr>
      </p:pic>
    </p:spTree>
    <p:extLst>
      <p:ext uri="{BB962C8B-B14F-4D97-AF65-F5344CB8AC3E}">
        <p14:creationId xmlns:p14="http://schemas.microsoft.com/office/powerpoint/2010/main" val="3347376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30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pic>
        <p:nvPicPr>
          <p:cNvPr id="3" name="Picture 2" descr="A picture containing text&#10;&#10;Description automatically generated">
            <a:extLst>
              <a:ext uri="{FF2B5EF4-FFF2-40B4-BE49-F238E27FC236}">
                <a16:creationId xmlns:a16="http://schemas.microsoft.com/office/drawing/2014/main" id="{8D2C8C6E-E498-95CB-43EA-65F0350BBADF}"/>
              </a:ext>
            </a:extLst>
          </p:cNvPr>
          <p:cNvPicPr>
            <a:picLocks noChangeAspect="1"/>
          </p:cNvPicPr>
          <p:nvPr/>
        </p:nvPicPr>
        <p:blipFill rotWithShape="1">
          <a:blip r:embed="rId2">
            <a:extLst>
              <a:ext uri="{28A0092B-C50C-407E-A947-70E740481C1C}">
                <a14:useLocalDpi xmlns:a14="http://schemas.microsoft.com/office/drawing/2010/main" val="0"/>
              </a:ext>
            </a:extLst>
          </a:blip>
          <a:srcRect r="-1" b="8012"/>
          <a:stretch/>
        </p:blipFill>
        <p:spPr>
          <a:xfrm>
            <a:off x="321733" y="321733"/>
            <a:ext cx="11548534" cy="6214534"/>
          </a:xfrm>
          <a:prstGeom prst="rect">
            <a:avLst/>
          </a:prstGeom>
        </p:spPr>
      </p:pic>
    </p:spTree>
    <p:extLst>
      <p:ext uri="{BB962C8B-B14F-4D97-AF65-F5344CB8AC3E}">
        <p14:creationId xmlns:p14="http://schemas.microsoft.com/office/powerpoint/2010/main" val="3175480086"/>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E1A7489-C02B-9A84-D35F-1D0D30750F9B}"/>
              </a:ext>
            </a:extLst>
          </p:cNvPr>
          <p:cNvSpPr txBox="1"/>
          <p:nvPr/>
        </p:nvSpPr>
        <p:spPr>
          <a:xfrm>
            <a:off x="291193" y="515905"/>
            <a:ext cx="10821565" cy="5632311"/>
          </a:xfrm>
          <a:prstGeom prst="rect">
            <a:avLst/>
          </a:prstGeom>
          <a:noFill/>
        </p:spPr>
        <p:txBody>
          <a:bodyPr wrap="square" rtlCol="0">
            <a:spAutoFit/>
          </a:bodyPr>
          <a:lstStyle/>
          <a:p>
            <a:endParaRPr lang="en-GB" dirty="0"/>
          </a:p>
          <a:p>
            <a:r>
              <a:rPr lang="en-GB" dirty="0"/>
              <a:t>“</a:t>
            </a:r>
            <a:r>
              <a:rPr lang="en-GB" i="1" dirty="0">
                <a:solidFill>
                  <a:srgbClr val="202124"/>
                </a:solidFill>
                <a:effectLst/>
                <a:latin typeface="Calibri" panose="020F0502020204030204" pitchFamily="34" charset="0"/>
                <a:ea typeface="Calibri" panose="020F0502020204030204" pitchFamily="34" charset="0"/>
                <a:cs typeface="Calibri" panose="020F0502020204030204" pitchFamily="34" charset="0"/>
              </a:rPr>
              <a:t>People with severe mental health conditions die prematurely – as much as two decades early – due to preventable physical conditions. Despite progress in some countries, people with mental health conditions often experience severe human rights violations, discrimination, and stigma</a:t>
            </a:r>
            <a:r>
              <a:rPr lang="en-GB" i="0" dirty="0">
                <a:solidFill>
                  <a:srgbClr val="202124"/>
                </a:solidFill>
                <a:effectLst/>
                <a:latin typeface="Calibri" panose="020F0502020204030204" pitchFamily="34" charset="0"/>
                <a:ea typeface="Calibri" panose="020F0502020204030204" pitchFamily="34" charset="0"/>
                <a:cs typeface="Calibri" panose="020F0502020204030204" pitchFamily="34" charset="0"/>
              </a:rPr>
              <a:t>.”  - WHO</a:t>
            </a:r>
          </a:p>
          <a:p>
            <a:endParaRPr lang="en-GB" dirty="0">
              <a:solidFill>
                <a:srgbClr val="202124"/>
              </a:solidFill>
              <a:latin typeface="Calibri" panose="020F0502020204030204" pitchFamily="34" charset="0"/>
              <a:ea typeface="Calibri" panose="020F0502020204030204" pitchFamily="34" charset="0"/>
              <a:cs typeface="Calibri" panose="020F0502020204030204" pitchFamily="34" charset="0"/>
            </a:endParaRPr>
          </a:p>
          <a:p>
            <a:r>
              <a:rPr lang="en-GB"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Millions of people worldwide have mental health conditions and an estimated one in four people globally will experience a mental health condition in their lifetime. Almost one million people die due to suicide every year, and  it is the third leading cause of death among young people. Depression is the leading cause of years lost due to disability worldwide. Mental health problems, including alcohol abuse, are among the ten leading causes of disability in both developed and developing countries.</a:t>
            </a:r>
          </a:p>
          <a:p>
            <a:endParaRPr lang="en-GB" dirty="0">
              <a:solidFill>
                <a:srgbClr val="000000"/>
              </a:solidFill>
              <a:latin typeface="Calibri" panose="020F0502020204030204" pitchFamily="34" charset="0"/>
              <a:ea typeface="Calibri" panose="020F0502020204030204" pitchFamily="34" charset="0"/>
              <a:cs typeface="Calibri" panose="020F0502020204030204" pitchFamily="34" charset="0"/>
            </a:endParaRPr>
          </a:p>
          <a:p>
            <a:r>
              <a:rPr lang="en-GB"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The economic cost of mental health problems is vast, while reasonable investment in mental health can contribute to better mental health for people. Poor mental health is both a cause and a consequence of poverty, compromised education, gender inequality, ill-health, violence and other global challenges. It impedes the individual’s capacity to work productively, realize their potential and make a contribution to their community.</a:t>
            </a:r>
            <a:endParaRPr lang="en-GB" dirty="0">
              <a:solidFill>
                <a:srgbClr val="202124"/>
              </a:solidFill>
              <a:latin typeface="Calibri" panose="020F0502020204030204" pitchFamily="34" charset="0"/>
              <a:ea typeface="Calibri" panose="020F0502020204030204" pitchFamily="34" charset="0"/>
              <a:cs typeface="Calibri" panose="020F0502020204030204" pitchFamily="34" charset="0"/>
            </a:endParaRPr>
          </a:p>
          <a:p>
            <a:endParaRPr lang="en-GB" dirty="0">
              <a:solidFill>
                <a:srgbClr val="202124"/>
              </a:solidFill>
              <a:latin typeface="Calibri" panose="020F0502020204030204" pitchFamily="34" charset="0"/>
              <a:ea typeface="Calibri" panose="020F0502020204030204" pitchFamily="34" charset="0"/>
              <a:cs typeface="Calibri" panose="020F0502020204030204" pitchFamily="34" charset="0"/>
            </a:endParaRPr>
          </a:p>
          <a:p>
            <a:r>
              <a:rPr lang="en-GB" b="1" dirty="0">
                <a:solidFill>
                  <a:srgbClr val="202124"/>
                </a:solidFill>
                <a:latin typeface="Calibri" panose="020F0502020204030204" pitchFamily="34" charset="0"/>
                <a:ea typeface="Calibri" panose="020F0502020204030204" pitchFamily="34" charset="0"/>
                <a:cs typeface="Calibri" panose="020F0502020204030204" pitchFamily="34" charset="0"/>
              </a:rPr>
              <a:t>We wanted to analyse the prevalence of the most common mental health disorders worldwide and its impact on life expectancy.</a:t>
            </a:r>
            <a:endParaRPr lang="en-GB" b="1" i="0" dirty="0">
              <a:solidFill>
                <a:srgbClr val="202124"/>
              </a:solidFill>
              <a:effectLst/>
              <a:latin typeface="Calibri" panose="020F0502020204030204" pitchFamily="34" charset="0"/>
              <a:ea typeface="Calibri" panose="020F0502020204030204" pitchFamily="34" charset="0"/>
              <a:cs typeface="Calibri" panose="020F0502020204030204" pitchFamily="34" charset="0"/>
            </a:endParaRPr>
          </a:p>
          <a:p>
            <a:endParaRPr lang="en-GB" dirty="0">
              <a:solidFill>
                <a:srgbClr val="202124"/>
              </a:solidFill>
            </a:endParaRPr>
          </a:p>
          <a:p>
            <a:endParaRPr lang="en-GB" dirty="0"/>
          </a:p>
        </p:txBody>
      </p:sp>
    </p:spTree>
    <p:extLst>
      <p:ext uri="{BB962C8B-B14F-4D97-AF65-F5344CB8AC3E}">
        <p14:creationId xmlns:p14="http://schemas.microsoft.com/office/powerpoint/2010/main" val="42525142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picture containing diagram&#10;&#10;Description automatically generated">
            <a:extLst>
              <a:ext uri="{FF2B5EF4-FFF2-40B4-BE49-F238E27FC236}">
                <a16:creationId xmlns:a16="http://schemas.microsoft.com/office/drawing/2014/main" id="{AA256D78-A43E-4113-025E-5F3EAEB4C995}"/>
              </a:ext>
            </a:extLst>
          </p:cNvPr>
          <p:cNvPicPr>
            <a:picLocks noChangeAspect="1"/>
          </p:cNvPicPr>
          <p:nvPr/>
        </p:nvPicPr>
        <p:blipFill rotWithShape="1">
          <a:blip r:embed="rId2">
            <a:extLst>
              <a:ext uri="{28A0092B-C50C-407E-A947-70E740481C1C}">
                <a14:useLocalDpi xmlns:a14="http://schemas.microsoft.com/office/drawing/2010/main" val="0"/>
              </a:ext>
            </a:extLst>
          </a:blip>
          <a:srcRect t="11675" b="4055"/>
          <a:stretch/>
        </p:blipFill>
        <p:spPr>
          <a:xfrm>
            <a:off x="-1" y="10"/>
            <a:ext cx="12192000" cy="6857990"/>
          </a:xfrm>
          <a:prstGeom prst="rect">
            <a:avLst/>
          </a:prstGeom>
        </p:spPr>
      </p:pic>
      <p:sp>
        <p:nvSpPr>
          <p:cNvPr id="15" name="Freeform 5">
            <a:extLst>
              <a:ext uri="{FF2B5EF4-FFF2-40B4-BE49-F238E27FC236}">
                <a16:creationId xmlns:a16="http://schemas.microsoft.com/office/drawing/2014/main" id="{3CD9DF72-87A3-404E-A828-84CBF11A83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flipH="1">
            <a:off x="0" y="998175"/>
            <a:ext cx="6017172" cy="5859825"/>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5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cxnSp>
        <p:nvCxnSpPr>
          <p:cNvPr id="17" name="Straight Connector 16">
            <a:extLst>
              <a:ext uri="{FF2B5EF4-FFF2-40B4-BE49-F238E27FC236}">
                <a16:creationId xmlns:a16="http://schemas.microsoft.com/office/drawing/2014/main" id="{20E3A342-4D61-4E3F-AF90-1AB42AEB96C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87051" y="3337139"/>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BAB8A2CE-EA54-A6BD-BB63-5D8E36F35FA7}"/>
              </a:ext>
            </a:extLst>
          </p:cNvPr>
          <p:cNvSpPr txBox="1"/>
          <p:nvPr/>
        </p:nvSpPr>
        <p:spPr>
          <a:xfrm>
            <a:off x="525516" y="3417573"/>
            <a:ext cx="4593021" cy="2619839"/>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b="1" dirty="0"/>
              <a:t>Objectives</a:t>
            </a:r>
          </a:p>
        </p:txBody>
      </p:sp>
    </p:spTree>
    <p:extLst>
      <p:ext uri="{BB962C8B-B14F-4D97-AF65-F5344CB8AC3E}">
        <p14:creationId xmlns:p14="http://schemas.microsoft.com/office/powerpoint/2010/main" val="15260446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9D3A9E89-033E-4C4A-8C41-416DABFFD3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6293361-111E-427D-8E5B-256944AC83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282549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6DD44263-0C4E-4CE2-9EE0-B4C1C0667EB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94360" y="73152"/>
            <a:ext cx="1178966" cy="232963"/>
            <a:chOff x="594360" y="73152"/>
            <a:chExt cx="1178966" cy="232963"/>
          </a:xfrm>
        </p:grpSpPr>
        <p:sp>
          <p:nvSpPr>
            <p:cNvPr id="12" name="Rectangle 64">
              <a:extLst>
                <a:ext uri="{FF2B5EF4-FFF2-40B4-BE49-F238E27FC236}">
                  <a16:creationId xmlns:a16="http://schemas.microsoft.com/office/drawing/2014/main" id="{8308E40C-A85B-4284-9325-37C4C34BFB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181"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66">
              <a:extLst>
                <a:ext uri="{FF2B5EF4-FFF2-40B4-BE49-F238E27FC236}">
                  <a16:creationId xmlns:a16="http://schemas.microsoft.com/office/drawing/2014/main" id="{721BF076-E7C8-4851-902C-6D57D74B45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181"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64">
              <a:extLst>
                <a:ext uri="{FF2B5EF4-FFF2-40B4-BE49-F238E27FC236}">
                  <a16:creationId xmlns:a16="http://schemas.microsoft.com/office/drawing/2014/main" id="{27081CB3-9EA1-4A29-9364-64EFB67DCB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9226"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66">
              <a:extLst>
                <a:ext uri="{FF2B5EF4-FFF2-40B4-BE49-F238E27FC236}">
                  <a16:creationId xmlns:a16="http://schemas.microsoft.com/office/drawing/2014/main" id="{2BB06149-001D-4180-82E7-5170B45F0F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9226"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64">
              <a:extLst>
                <a:ext uri="{FF2B5EF4-FFF2-40B4-BE49-F238E27FC236}">
                  <a16:creationId xmlns:a16="http://schemas.microsoft.com/office/drawing/2014/main" id="{DA0B7128-2B6D-4E8B-9872-FDCFC15271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44271"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66">
              <a:extLst>
                <a:ext uri="{FF2B5EF4-FFF2-40B4-BE49-F238E27FC236}">
                  <a16:creationId xmlns:a16="http://schemas.microsoft.com/office/drawing/2014/main" id="{95B05981-F30D-48EE-B90F-7E6EFB5C84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44271"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64">
              <a:extLst>
                <a:ext uri="{FF2B5EF4-FFF2-40B4-BE49-F238E27FC236}">
                  <a16:creationId xmlns:a16="http://schemas.microsoft.com/office/drawing/2014/main" id="{D137C161-2060-4403-BE22-1DA2167A3B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19315"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66">
              <a:extLst>
                <a:ext uri="{FF2B5EF4-FFF2-40B4-BE49-F238E27FC236}">
                  <a16:creationId xmlns:a16="http://schemas.microsoft.com/office/drawing/2014/main" id="{1727916F-6C5D-4364-9611-A7910D90E7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19315"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64">
              <a:extLst>
                <a:ext uri="{FF2B5EF4-FFF2-40B4-BE49-F238E27FC236}">
                  <a16:creationId xmlns:a16="http://schemas.microsoft.com/office/drawing/2014/main" id="{2F4B3FE9-FB15-496D-B6B4-87D848917E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4360"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66">
              <a:extLst>
                <a:ext uri="{FF2B5EF4-FFF2-40B4-BE49-F238E27FC236}">
                  <a16:creationId xmlns:a16="http://schemas.microsoft.com/office/drawing/2014/main" id="{143AAA88-47EE-4F50-949D-9252C575D4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4360"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64">
              <a:extLst>
                <a:ext uri="{FF2B5EF4-FFF2-40B4-BE49-F238E27FC236}">
                  <a16:creationId xmlns:a16="http://schemas.microsoft.com/office/drawing/2014/main" id="{ED58149F-477D-4126-9FDD-56136E1D61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718958"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66">
              <a:extLst>
                <a:ext uri="{FF2B5EF4-FFF2-40B4-BE49-F238E27FC236}">
                  <a16:creationId xmlns:a16="http://schemas.microsoft.com/office/drawing/2014/main" id="{10CD93B5-5A24-4EDC-8970-BAFC656B06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718958"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64">
              <a:extLst>
                <a:ext uri="{FF2B5EF4-FFF2-40B4-BE49-F238E27FC236}">
                  <a16:creationId xmlns:a16="http://schemas.microsoft.com/office/drawing/2014/main" id="{BD43ECE7-0EFA-42F2-90CD-934FBF5520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4003"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66">
              <a:extLst>
                <a:ext uri="{FF2B5EF4-FFF2-40B4-BE49-F238E27FC236}">
                  <a16:creationId xmlns:a16="http://schemas.microsoft.com/office/drawing/2014/main" id="{0211AE0E-F92A-4D5F-B1CC-84A5DC55DC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4003"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64">
              <a:extLst>
                <a:ext uri="{FF2B5EF4-FFF2-40B4-BE49-F238E27FC236}">
                  <a16:creationId xmlns:a16="http://schemas.microsoft.com/office/drawing/2014/main" id="{F75BD8C1-7549-4B6C-A8A3-BCA6DECE0F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69048"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66">
              <a:extLst>
                <a:ext uri="{FF2B5EF4-FFF2-40B4-BE49-F238E27FC236}">
                  <a16:creationId xmlns:a16="http://schemas.microsoft.com/office/drawing/2014/main" id="{4A91F922-5A56-4569-9C7D-71B84C0EDD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69048"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64">
              <a:extLst>
                <a:ext uri="{FF2B5EF4-FFF2-40B4-BE49-F238E27FC236}">
                  <a16:creationId xmlns:a16="http://schemas.microsoft.com/office/drawing/2014/main" id="{4FF59356-7861-47B1-85CF-50FD963F09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44092"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66">
              <a:extLst>
                <a:ext uri="{FF2B5EF4-FFF2-40B4-BE49-F238E27FC236}">
                  <a16:creationId xmlns:a16="http://schemas.microsoft.com/office/drawing/2014/main" id="{D4739A72-CE85-45AA-ACD4-57F7337F23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44092"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64">
              <a:extLst>
                <a:ext uri="{FF2B5EF4-FFF2-40B4-BE49-F238E27FC236}">
                  <a16:creationId xmlns:a16="http://schemas.microsoft.com/office/drawing/2014/main" id="{46CB7986-638B-4316-830C-018AAFBCE2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1913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66">
              <a:extLst>
                <a:ext uri="{FF2B5EF4-FFF2-40B4-BE49-F238E27FC236}">
                  <a16:creationId xmlns:a16="http://schemas.microsoft.com/office/drawing/2014/main" id="{74FD18CE-56DB-4A30-9D24-4E965F4C83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1913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extBox 1">
            <a:extLst>
              <a:ext uri="{FF2B5EF4-FFF2-40B4-BE49-F238E27FC236}">
                <a16:creationId xmlns:a16="http://schemas.microsoft.com/office/drawing/2014/main" id="{839E4689-AE80-BC96-E2C7-0DEA9943C832}"/>
              </a:ext>
            </a:extLst>
          </p:cNvPr>
          <p:cNvSpPr txBox="1"/>
          <p:nvPr/>
        </p:nvSpPr>
        <p:spPr>
          <a:xfrm>
            <a:off x="594359" y="3176337"/>
            <a:ext cx="11003281" cy="2994184"/>
          </a:xfrm>
          <a:prstGeom prst="rect">
            <a:avLst/>
          </a:prstGeom>
        </p:spPr>
        <p:txBody>
          <a:bodyPr vert="horz" lIns="91440" tIns="45720" rIns="91440" bIns="45720" rtlCol="0" anchor="ctr">
            <a:normAutofit/>
          </a:bodyPr>
          <a:lstStyle/>
          <a:p>
            <a:pPr marL="342900" lvl="0" indent="-228600">
              <a:lnSpc>
                <a:spcPct val="90000"/>
              </a:lnSpc>
              <a:spcAft>
                <a:spcPts val="800"/>
              </a:spcAft>
              <a:buFont typeface="Arial" panose="020B0604020202020204" pitchFamily="34" charset="0"/>
              <a:buChar char="•"/>
            </a:pPr>
            <a:r>
              <a:rPr lang="en-US" sz="2400" dirty="0" err="1">
                <a:effectLst/>
              </a:rPr>
              <a:t>Analyse</a:t>
            </a:r>
            <a:r>
              <a:rPr lang="en-US" sz="2400" dirty="0">
                <a:effectLst/>
              </a:rPr>
              <a:t> the prevalence of mental health disorders across different countries from 1990 to 2019 and its impact </a:t>
            </a:r>
            <a:r>
              <a:rPr lang="en-US" sz="2400" dirty="0"/>
              <a:t>on life expectancy.</a:t>
            </a:r>
            <a:endParaRPr lang="en-US" sz="2400" dirty="0">
              <a:effectLst/>
            </a:endParaRPr>
          </a:p>
          <a:p>
            <a:pPr marL="342900" lvl="0" indent="-228600">
              <a:lnSpc>
                <a:spcPct val="90000"/>
              </a:lnSpc>
              <a:spcAft>
                <a:spcPts val="800"/>
              </a:spcAft>
              <a:buFont typeface="Arial" panose="020B0604020202020204" pitchFamily="34" charset="0"/>
              <a:buChar char="•"/>
            </a:pPr>
            <a:r>
              <a:rPr lang="en-US" sz="2400" dirty="0">
                <a:effectLst/>
              </a:rPr>
              <a:t>Train a machine learning model to predict the years lost in a country  as a result of  the prevalence of various mental disorders and factors that contribute to it  across various countries in the world.</a:t>
            </a:r>
          </a:p>
          <a:p>
            <a:pPr marL="342900" lvl="0" indent="-228600">
              <a:lnSpc>
                <a:spcPct val="90000"/>
              </a:lnSpc>
              <a:spcAft>
                <a:spcPts val="800"/>
              </a:spcAft>
              <a:buFont typeface="Arial" panose="020B0604020202020204" pitchFamily="34" charset="0"/>
              <a:buChar char="•"/>
            </a:pPr>
            <a:r>
              <a:rPr lang="en-US" sz="2400" dirty="0">
                <a:effectLst/>
              </a:rPr>
              <a:t> Train a machine </a:t>
            </a:r>
            <a:r>
              <a:rPr lang="en-US" sz="2400" dirty="0"/>
              <a:t>learning model to predict the </a:t>
            </a:r>
            <a:r>
              <a:rPr lang="en-US" sz="2400" dirty="0">
                <a:effectLst/>
              </a:rPr>
              <a:t>prevalence of different mental disorders in future years in various countries across the globe.</a:t>
            </a:r>
          </a:p>
          <a:p>
            <a:pPr indent="-228600">
              <a:lnSpc>
                <a:spcPct val="90000"/>
              </a:lnSpc>
              <a:buFont typeface="Arial" panose="020B0604020202020204" pitchFamily="34" charset="0"/>
              <a:buChar char="•"/>
            </a:pPr>
            <a:endParaRPr lang="en-US" sz="2400" dirty="0"/>
          </a:p>
        </p:txBody>
      </p:sp>
      <p:sp>
        <p:nvSpPr>
          <p:cNvPr id="33" name="Rectangle 32">
            <a:extLst>
              <a:ext uri="{FF2B5EF4-FFF2-40B4-BE49-F238E27FC236}">
                <a16:creationId xmlns:a16="http://schemas.microsoft.com/office/drawing/2014/main" id="{78907291-9D6D-4740-81DB-441477BCA2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01384"/>
            <a:ext cx="12192000" cy="35661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892286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955A2079-FA98-4876-80F0-72364A7D2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 name="Content Placeholder 2">
            <a:extLst>
              <a:ext uri="{FF2B5EF4-FFF2-40B4-BE49-F238E27FC236}">
                <a16:creationId xmlns:a16="http://schemas.microsoft.com/office/drawing/2014/main" id="{F3D54DCD-A5E5-AF5B-6AC7-8644EDB773FE}"/>
              </a:ext>
            </a:extLst>
          </p:cNvPr>
          <p:cNvGraphicFramePr>
            <a:graphicFrameLocks noGrp="1"/>
          </p:cNvGraphicFramePr>
          <p:nvPr>
            <p:ph idx="1"/>
            <p:extLst>
              <p:ext uri="{D42A27DB-BD31-4B8C-83A1-F6EECF244321}">
                <p14:modId xmlns:p14="http://schemas.microsoft.com/office/powerpoint/2010/main" val="2635026248"/>
              </p:ext>
            </p:extLst>
          </p:nvPr>
        </p:nvGraphicFramePr>
        <p:xfrm>
          <a:off x="838200" y="1828800"/>
          <a:ext cx="10515600" cy="43525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a:extLst>
              <a:ext uri="{FF2B5EF4-FFF2-40B4-BE49-F238E27FC236}">
                <a16:creationId xmlns:a16="http://schemas.microsoft.com/office/drawing/2014/main" id="{EDE37467-FE3F-64C6-6BC9-5A92AB692FCF}"/>
              </a:ext>
            </a:extLst>
          </p:cNvPr>
          <p:cNvSpPr txBox="1"/>
          <p:nvPr/>
        </p:nvSpPr>
        <p:spPr>
          <a:xfrm>
            <a:off x="2352675" y="676656"/>
            <a:ext cx="4829175" cy="369332"/>
          </a:xfrm>
          <a:prstGeom prst="rect">
            <a:avLst/>
          </a:prstGeom>
          <a:noFill/>
        </p:spPr>
        <p:txBody>
          <a:bodyPr wrap="square" rtlCol="0">
            <a:spAutoFit/>
          </a:bodyPr>
          <a:lstStyle/>
          <a:p>
            <a:r>
              <a:rPr lang="en-GB" b="1" dirty="0"/>
              <a:t>Methodology</a:t>
            </a:r>
          </a:p>
        </p:txBody>
      </p:sp>
    </p:spTree>
    <p:extLst>
      <p:ext uri="{BB962C8B-B14F-4D97-AF65-F5344CB8AC3E}">
        <p14:creationId xmlns:p14="http://schemas.microsoft.com/office/powerpoint/2010/main" val="11427440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18">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35B9013F-306D-CB93-AE81-0EBE70975E8D}"/>
              </a:ext>
            </a:extLst>
          </p:cNvPr>
          <p:cNvSpPr txBox="1"/>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indent="-228600" algn="ctr">
              <a:lnSpc>
                <a:spcPct val="90000"/>
              </a:lnSpc>
              <a:spcBef>
                <a:spcPct val="0"/>
              </a:spcBef>
              <a:spcAft>
                <a:spcPts val="600"/>
              </a:spcAft>
            </a:pPr>
            <a:r>
              <a:rPr lang="en-US" sz="2600" kern="1200">
                <a:solidFill>
                  <a:srgbClr val="FFFFFF"/>
                </a:solidFill>
                <a:latin typeface="+mj-lt"/>
                <a:ea typeface="+mj-ea"/>
                <a:cs typeface="+mj-cs"/>
              </a:rPr>
              <a:t>Challenges</a:t>
            </a:r>
          </a:p>
        </p:txBody>
      </p:sp>
      <p:pic>
        <p:nvPicPr>
          <p:cNvPr id="3" name="Picture 2" descr="Icon&#10;&#10;Description automatically generated with medium confidence">
            <a:extLst>
              <a:ext uri="{FF2B5EF4-FFF2-40B4-BE49-F238E27FC236}">
                <a16:creationId xmlns:a16="http://schemas.microsoft.com/office/drawing/2014/main" id="{37F84A8D-0964-90AD-E81F-E6BED2E34F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18060" y="961812"/>
            <a:ext cx="7029279" cy="4930987"/>
          </a:xfrm>
          <a:prstGeom prst="rect">
            <a:avLst/>
          </a:prstGeom>
        </p:spPr>
      </p:pic>
    </p:spTree>
    <p:extLst>
      <p:ext uri="{BB962C8B-B14F-4D97-AF65-F5344CB8AC3E}">
        <p14:creationId xmlns:p14="http://schemas.microsoft.com/office/powerpoint/2010/main" val="29605808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1FABBDD-BEEB-47CC-9DC2-83E0BCD19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3" y="0"/>
            <a:ext cx="12191695" cy="6858000"/>
          </a:xfrm>
          <a:prstGeom prst="rect">
            <a:avLst/>
          </a:prstGeom>
          <a:solidFill>
            <a:schemeClr val="bg2">
              <a:tint val="95000"/>
              <a:satMod val="1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grpSp>
        <p:nvGrpSpPr>
          <p:cNvPr id="9" name="Group 8">
            <a:extLst>
              <a:ext uri="{FF2B5EF4-FFF2-40B4-BE49-F238E27FC236}">
                <a16:creationId xmlns:a16="http://schemas.microsoft.com/office/drawing/2014/main" id="{72E14A10-F6FE-46B8-9F62-D170790442F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7625" y="0"/>
            <a:ext cx="11097905" cy="6858000"/>
            <a:chOff x="547625" y="0"/>
            <a:chExt cx="11097905" cy="6858000"/>
          </a:xfrm>
        </p:grpSpPr>
        <p:sp>
          <p:nvSpPr>
            <p:cNvPr id="10" name="Freeform: Shape 9">
              <a:extLst>
                <a:ext uri="{FF2B5EF4-FFF2-40B4-BE49-F238E27FC236}">
                  <a16:creationId xmlns:a16="http://schemas.microsoft.com/office/drawing/2014/main" id="{CF9D6573-DAA5-4FC7-9CC6-80FFE63718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907575" y="0"/>
              <a:ext cx="10345003" cy="6858000"/>
            </a:xfrm>
            <a:custGeom>
              <a:avLst/>
              <a:gdLst>
                <a:gd name="connsiteX0" fmla="*/ 7551973 w 9174595"/>
                <a:gd name="connsiteY0" fmla="*/ 0 h 6858000"/>
                <a:gd name="connsiteX1" fmla="*/ 5634635 w 9174595"/>
                <a:gd name="connsiteY1" fmla="*/ 0 h 6858000"/>
                <a:gd name="connsiteX2" fmla="*/ 5550590 w 9174595"/>
                <a:gd name="connsiteY2" fmla="*/ 0 h 6858000"/>
                <a:gd name="connsiteX3" fmla="*/ 5480986 w 9174595"/>
                <a:gd name="connsiteY3" fmla="*/ 0 h 6858000"/>
                <a:gd name="connsiteX4" fmla="*/ 4886240 w 9174595"/>
                <a:gd name="connsiteY4" fmla="*/ 0 h 6858000"/>
                <a:gd name="connsiteX5" fmla="*/ 4816638 w 9174595"/>
                <a:gd name="connsiteY5" fmla="*/ 0 h 6858000"/>
                <a:gd name="connsiteX6" fmla="*/ 4357958 w 9174595"/>
                <a:gd name="connsiteY6" fmla="*/ 0 h 6858000"/>
                <a:gd name="connsiteX7" fmla="*/ 4288354 w 9174595"/>
                <a:gd name="connsiteY7" fmla="*/ 0 h 6858000"/>
                <a:gd name="connsiteX8" fmla="*/ 3693608 w 9174595"/>
                <a:gd name="connsiteY8" fmla="*/ 0 h 6858000"/>
                <a:gd name="connsiteX9" fmla="*/ 3624006 w 9174595"/>
                <a:gd name="connsiteY9" fmla="*/ 0 h 6858000"/>
                <a:gd name="connsiteX10" fmla="*/ 3276448 w 9174595"/>
                <a:gd name="connsiteY10" fmla="*/ 0 h 6858000"/>
                <a:gd name="connsiteX11" fmla="*/ 1622622 w 9174595"/>
                <a:gd name="connsiteY11" fmla="*/ 0 h 6858000"/>
                <a:gd name="connsiteX12" fmla="*/ 1600504 w 9174595"/>
                <a:gd name="connsiteY12" fmla="*/ 14997 h 6858000"/>
                <a:gd name="connsiteX13" fmla="*/ 0 w 9174595"/>
                <a:gd name="connsiteY13" fmla="*/ 3621656 h 6858000"/>
                <a:gd name="connsiteX14" fmla="*/ 1873886 w 9174595"/>
                <a:gd name="connsiteY14" fmla="*/ 6374814 h 6858000"/>
                <a:gd name="connsiteX15" fmla="*/ 2390406 w 9174595"/>
                <a:gd name="connsiteY15" fmla="*/ 6780599 h 6858000"/>
                <a:gd name="connsiteX16" fmla="*/ 2502136 w 9174595"/>
                <a:gd name="connsiteY16" fmla="*/ 6858000 h 6858000"/>
                <a:gd name="connsiteX17" fmla="*/ 3276448 w 9174595"/>
                <a:gd name="connsiteY17" fmla="*/ 6858000 h 6858000"/>
                <a:gd name="connsiteX18" fmla="*/ 3624006 w 9174595"/>
                <a:gd name="connsiteY18" fmla="*/ 6858000 h 6858000"/>
                <a:gd name="connsiteX19" fmla="*/ 3693608 w 9174595"/>
                <a:gd name="connsiteY19" fmla="*/ 6858000 h 6858000"/>
                <a:gd name="connsiteX20" fmla="*/ 4288354 w 9174595"/>
                <a:gd name="connsiteY20" fmla="*/ 6858000 h 6858000"/>
                <a:gd name="connsiteX21" fmla="*/ 4357958 w 9174595"/>
                <a:gd name="connsiteY21" fmla="*/ 6858000 h 6858000"/>
                <a:gd name="connsiteX22" fmla="*/ 4816638 w 9174595"/>
                <a:gd name="connsiteY22" fmla="*/ 6858000 h 6858000"/>
                <a:gd name="connsiteX23" fmla="*/ 4886240 w 9174595"/>
                <a:gd name="connsiteY23" fmla="*/ 6858000 h 6858000"/>
                <a:gd name="connsiteX24" fmla="*/ 5480986 w 9174595"/>
                <a:gd name="connsiteY24" fmla="*/ 6858000 h 6858000"/>
                <a:gd name="connsiteX25" fmla="*/ 5550590 w 9174595"/>
                <a:gd name="connsiteY25" fmla="*/ 6858000 h 6858000"/>
                <a:gd name="connsiteX26" fmla="*/ 5634635 w 9174595"/>
                <a:gd name="connsiteY26" fmla="*/ 6858000 h 6858000"/>
                <a:gd name="connsiteX27" fmla="*/ 6672460 w 9174595"/>
                <a:gd name="connsiteY27" fmla="*/ 6858000 h 6858000"/>
                <a:gd name="connsiteX28" fmla="*/ 6784188 w 9174595"/>
                <a:gd name="connsiteY28" fmla="*/ 6780599 h 6858000"/>
                <a:gd name="connsiteX29" fmla="*/ 7300708 w 9174595"/>
                <a:gd name="connsiteY29" fmla="*/ 6374814 h 6858000"/>
                <a:gd name="connsiteX30" fmla="*/ 9174595 w 9174595"/>
                <a:gd name="connsiteY30" fmla="*/ 3621656 h 6858000"/>
                <a:gd name="connsiteX31" fmla="*/ 7574092 w 9174595"/>
                <a:gd name="connsiteY3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174595" h="6858000">
                  <a:moveTo>
                    <a:pt x="7551973" y="0"/>
                  </a:moveTo>
                  <a:lnTo>
                    <a:pt x="5634635" y="0"/>
                  </a:lnTo>
                  <a:lnTo>
                    <a:pt x="5550590" y="0"/>
                  </a:lnTo>
                  <a:lnTo>
                    <a:pt x="5480986" y="0"/>
                  </a:lnTo>
                  <a:lnTo>
                    <a:pt x="4886240" y="0"/>
                  </a:lnTo>
                  <a:lnTo>
                    <a:pt x="4816638" y="0"/>
                  </a:lnTo>
                  <a:lnTo>
                    <a:pt x="4357958" y="0"/>
                  </a:lnTo>
                  <a:lnTo>
                    <a:pt x="4288354" y="0"/>
                  </a:lnTo>
                  <a:lnTo>
                    <a:pt x="3693608" y="0"/>
                  </a:lnTo>
                  <a:lnTo>
                    <a:pt x="3624006" y="0"/>
                  </a:lnTo>
                  <a:lnTo>
                    <a:pt x="3276448" y="0"/>
                  </a:lnTo>
                  <a:lnTo>
                    <a:pt x="1622622" y="0"/>
                  </a:lnTo>
                  <a:lnTo>
                    <a:pt x="1600504" y="14997"/>
                  </a:lnTo>
                  <a:cubicBezTo>
                    <a:pt x="573594" y="754641"/>
                    <a:pt x="0" y="2093192"/>
                    <a:pt x="0" y="3621656"/>
                  </a:cubicBezTo>
                  <a:cubicBezTo>
                    <a:pt x="0" y="4969131"/>
                    <a:pt x="928496" y="5602839"/>
                    <a:pt x="1873886" y="6374814"/>
                  </a:cubicBezTo>
                  <a:cubicBezTo>
                    <a:pt x="2046046" y="6515397"/>
                    <a:pt x="2216632" y="6653108"/>
                    <a:pt x="2390406" y="6780599"/>
                  </a:cubicBezTo>
                  <a:lnTo>
                    <a:pt x="2502136" y="6858000"/>
                  </a:lnTo>
                  <a:lnTo>
                    <a:pt x="3276448" y="6858000"/>
                  </a:lnTo>
                  <a:lnTo>
                    <a:pt x="3624006" y="6858000"/>
                  </a:lnTo>
                  <a:lnTo>
                    <a:pt x="3693608" y="6858000"/>
                  </a:lnTo>
                  <a:lnTo>
                    <a:pt x="4288354" y="6858000"/>
                  </a:lnTo>
                  <a:lnTo>
                    <a:pt x="4357958" y="6858000"/>
                  </a:lnTo>
                  <a:lnTo>
                    <a:pt x="4816638" y="6858000"/>
                  </a:lnTo>
                  <a:lnTo>
                    <a:pt x="4886240" y="6858000"/>
                  </a:lnTo>
                  <a:lnTo>
                    <a:pt x="5480986" y="6858000"/>
                  </a:lnTo>
                  <a:lnTo>
                    <a:pt x="5550590" y="6858000"/>
                  </a:lnTo>
                  <a:lnTo>
                    <a:pt x="5634635" y="6858000"/>
                  </a:lnTo>
                  <a:lnTo>
                    <a:pt x="6672460" y="6858000"/>
                  </a:lnTo>
                  <a:lnTo>
                    <a:pt x="6784188" y="6780599"/>
                  </a:lnTo>
                  <a:cubicBezTo>
                    <a:pt x="6957963" y="6653108"/>
                    <a:pt x="7128548" y="6515397"/>
                    <a:pt x="7300708" y="6374814"/>
                  </a:cubicBezTo>
                  <a:cubicBezTo>
                    <a:pt x="8246100" y="5602839"/>
                    <a:pt x="9174595" y="4969131"/>
                    <a:pt x="9174595" y="3621656"/>
                  </a:cubicBezTo>
                  <a:cubicBezTo>
                    <a:pt x="9174595" y="2093192"/>
                    <a:pt x="8601001" y="754641"/>
                    <a:pt x="7574092" y="14997"/>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Freeform: Shape 10">
              <a:extLst>
                <a:ext uri="{FF2B5EF4-FFF2-40B4-BE49-F238E27FC236}">
                  <a16:creationId xmlns:a16="http://schemas.microsoft.com/office/drawing/2014/main" id="{99300304-8097-4497-B7D7-CF98A9A74F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708673" y="0"/>
              <a:ext cx="2486322" cy="6858000"/>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2" name="Freeform: Shape 11">
              <a:extLst>
                <a:ext uri="{FF2B5EF4-FFF2-40B4-BE49-F238E27FC236}">
                  <a16:creationId xmlns:a16="http://schemas.microsoft.com/office/drawing/2014/main" id="{916BEB36-8C72-450B-A22A-48D5476669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75235" y="0"/>
              <a:ext cx="2486322" cy="6858000"/>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3" name="Freeform: Shape 12">
              <a:extLst>
                <a:ext uri="{FF2B5EF4-FFF2-40B4-BE49-F238E27FC236}">
                  <a16:creationId xmlns:a16="http://schemas.microsoft.com/office/drawing/2014/main" id="{9D8BC9E3-E539-449C-B557-4074751AEF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547625" y="0"/>
              <a:ext cx="2209181" cy="6858000"/>
            </a:xfrm>
            <a:custGeom>
              <a:avLst/>
              <a:gdLst>
                <a:gd name="connsiteX0" fmla="*/ 955085 w 2209181"/>
                <a:gd name="connsiteY0" fmla="*/ 0 h 6858000"/>
                <a:gd name="connsiteX1" fmla="*/ 937727 w 2209181"/>
                <a:gd name="connsiteY1" fmla="*/ 0 h 6858000"/>
                <a:gd name="connsiteX2" fmla="*/ 963738 w 2209181"/>
                <a:gd name="connsiteY2" fmla="*/ 24346 h 6858000"/>
                <a:gd name="connsiteX3" fmla="*/ 2184004 w 2209181"/>
                <a:gd name="connsiteY3" fmla="*/ 3809420 h 6858000"/>
                <a:gd name="connsiteX4" fmla="*/ 218679 w 2209181"/>
                <a:gd name="connsiteY4" fmla="*/ 6681644 h 6858000"/>
                <a:gd name="connsiteX5" fmla="*/ 0 w 2209181"/>
                <a:gd name="connsiteY5" fmla="*/ 6858000 h 6858000"/>
                <a:gd name="connsiteX6" fmla="*/ 19349 w 2209181"/>
                <a:gd name="connsiteY6" fmla="*/ 6858000 h 6858000"/>
                <a:gd name="connsiteX7" fmla="*/ 236958 w 2209181"/>
                <a:gd name="connsiteY7" fmla="*/ 6682507 h 6858000"/>
                <a:gd name="connsiteX8" fmla="*/ 2202283 w 2209181"/>
                <a:gd name="connsiteY8" fmla="*/ 3810283 h 6858000"/>
                <a:gd name="connsiteX9" fmla="*/ 982018 w 2209181"/>
                <a:gd name="connsiteY9" fmla="*/ 2521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09181" h="6858000">
                  <a:moveTo>
                    <a:pt x="955085" y="0"/>
                  </a:moveTo>
                  <a:lnTo>
                    <a:pt x="937727" y="0"/>
                  </a:lnTo>
                  <a:lnTo>
                    <a:pt x="963738" y="24346"/>
                  </a:lnTo>
                  <a:cubicBezTo>
                    <a:pt x="1818009" y="885455"/>
                    <a:pt x="2251801" y="2269402"/>
                    <a:pt x="2184004" y="3809420"/>
                  </a:cubicBezTo>
                  <a:cubicBezTo>
                    <a:pt x="2120250" y="5257592"/>
                    <a:pt x="1181008" y="5895709"/>
                    <a:pt x="218679" y="6681644"/>
                  </a:cubicBezTo>
                  <a:lnTo>
                    <a:pt x="0" y="6858000"/>
                  </a:lnTo>
                  <a:lnTo>
                    <a:pt x="19349" y="6858000"/>
                  </a:lnTo>
                  <a:lnTo>
                    <a:pt x="236958" y="6682507"/>
                  </a:lnTo>
                  <a:cubicBezTo>
                    <a:pt x="1199288" y="5896573"/>
                    <a:pt x="2138530" y="5258455"/>
                    <a:pt x="2202283" y="3810283"/>
                  </a:cubicBezTo>
                  <a:cubicBezTo>
                    <a:pt x="2270080" y="2270266"/>
                    <a:pt x="1836289" y="886318"/>
                    <a:pt x="982018" y="25210"/>
                  </a:cubicBezTo>
                  <a:close/>
                </a:path>
              </a:pathLst>
            </a:cu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4" name="Freeform: Shape 13">
              <a:extLst>
                <a:ext uri="{FF2B5EF4-FFF2-40B4-BE49-F238E27FC236}">
                  <a16:creationId xmlns:a16="http://schemas.microsoft.com/office/drawing/2014/main" id="{074FC277-4245-45E3-A41E-BE1CFF33CB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436349" y="0"/>
              <a:ext cx="2209181" cy="6858000"/>
            </a:xfrm>
            <a:custGeom>
              <a:avLst/>
              <a:gdLst>
                <a:gd name="connsiteX0" fmla="*/ 937727 w 2209181"/>
                <a:gd name="connsiteY0" fmla="*/ 0 h 6858000"/>
                <a:gd name="connsiteX1" fmla="*/ 955085 w 2209181"/>
                <a:gd name="connsiteY1" fmla="*/ 0 h 6858000"/>
                <a:gd name="connsiteX2" fmla="*/ 982018 w 2209181"/>
                <a:gd name="connsiteY2" fmla="*/ 25210 h 6858000"/>
                <a:gd name="connsiteX3" fmla="*/ 2202283 w 2209181"/>
                <a:gd name="connsiteY3" fmla="*/ 3810283 h 6858000"/>
                <a:gd name="connsiteX4" fmla="*/ 236958 w 2209181"/>
                <a:gd name="connsiteY4" fmla="*/ 6682507 h 6858000"/>
                <a:gd name="connsiteX5" fmla="*/ 19349 w 2209181"/>
                <a:gd name="connsiteY5" fmla="*/ 6858000 h 6858000"/>
                <a:gd name="connsiteX6" fmla="*/ 0 w 2209181"/>
                <a:gd name="connsiteY6" fmla="*/ 6858000 h 6858000"/>
                <a:gd name="connsiteX7" fmla="*/ 218679 w 2209181"/>
                <a:gd name="connsiteY7" fmla="*/ 6681644 h 6858000"/>
                <a:gd name="connsiteX8" fmla="*/ 2184004 w 2209181"/>
                <a:gd name="connsiteY8" fmla="*/ 3809420 h 6858000"/>
                <a:gd name="connsiteX9" fmla="*/ 963738 w 2209181"/>
                <a:gd name="connsiteY9" fmla="*/ 2434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09181" h="6858000">
                  <a:moveTo>
                    <a:pt x="937727" y="0"/>
                  </a:moveTo>
                  <a:lnTo>
                    <a:pt x="955085" y="0"/>
                  </a:lnTo>
                  <a:lnTo>
                    <a:pt x="982018" y="25210"/>
                  </a:lnTo>
                  <a:cubicBezTo>
                    <a:pt x="1836289" y="886318"/>
                    <a:pt x="2270080" y="2270266"/>
                    <a:pt x="2202283" y="3810283"/>
                  </a:cubicBezTo>
                  <a:cubicBezTo>
                    <a:pt x="2138530" y="5258455"/>
                    <a:pt x="1199288" y="5896573"/>
                    <a:pt x="236958" y="6682507"/>
                  </a:cubicBezTo>
                  <a:lnTo>
                    <a:pt x="19349" y="6858000"/>
                  </a:lnTo>
                  <a:lnTo>
                    <a:pt x="0" y="6858000"/>
                  </a:lnTo>
                  <a:lnTo>
                    <a:pt x="218679" y="6681644"/>
                  </a:lnTo>
                  <a:cubicBezTo>
                    <a:pt x="1181008" y="5895709"/>
                    <a:pt x="2120250" y="5257592"/>
                    <a:pt x="2184004" y="3809420"/>
                  </a:cubicBezTo>
                  <a:cubicBezTo>
                    <a:pt x="2251801" y="2269402"/>
                    <a:pt x="1818009" y="885455"/>
                    <a:pt x="963738" y="24346"/>
                  </a:cubicBezTo>
                  <a:close/>
                </a:path>
              </a:pathLst>
            </a:cu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grpSp>
      <p:sp>
        <p:nvSpPr>
          <p:cNvPr id="2" name="TextBox 1">
            <a:extLst>
              <a:ext uri="{FF2B5EF4-FFF2-40B4-BE49-F238E27FC236}">
                <a16:creationId xmlns:a16="http://schemas.microsoft.com/office/drawing/2014/main" id="{197335C7-921A-3554-FFAC-245CD56CB52C}"/>
              </a:ext>
            </a:extLst>
          </p:cNvPr>
          <p:cNvSpPr txBox="1"/>
          <p:nvPr/>
        </p:nvSpPr>
        <p:spPr>
          <a:xfrm>
            <a:off x="2326943" y="2524837"/>
            <a:ext cx="7178026" cy="3303470"/>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2000" dirty="0"/>
              <a:t>Initially not knowing what we were looking for and therefore cleaning/arranging the data several times, to achieve cleaned data that was useful for our analysis.</a:t>
            </a:r>
          </a:p>
          <a:p>
            <a:pPr indent="-228600">
              <a:lnSpc>
                <a:spcPct val="90000"/>
              </a:lnSpc>
              <a:spcAft>
                <a:spcPts val="600"/>
              </a:spcAft>
              <a:buFont typeface="Arial" panose="020B0604020202020204" pitchFamily="34" charset="0"/>
              <a:buChar char="•"/>
            </a:pPr>
            <a:r>
              <a:rPr lang="en-US" sz="2000" dirty="0"/>
              <a:t>Machine learning models: selecting the best model for our data, learning new models that could potentially perform better with the data we were handling.</a:t>
            </a:r>
          </a:p>
          <a:p>
            <a:pPr indent="-228600">
              <a:lnSpc>
                <a:spcPct val="90000"/>
              </a:lnSpc>
              <a:spcAft>
                <a:spcPts val="600"/>
              </a:spcAft>
              <a:buFont typeface="Arial" panose="020B0604020202020204" pitchFamily="34" charset="0"/>
              <a:buChar char="•"/>
            </a:pPr>
            <a:r>
              <a:rPr lang="en-US" sz="2000" dirty="0"/>
              <a:t>Achieving accuracy on ML models, making sure the models were not overfitting/not performing adequately.</a:t>
            </a:r>
          </a:p>
        </p:txBody>
      </p:sp>
    </p:spTree>
    <p:extLst>
      <p:ext uri="{BB962C8B-B14F-4D97-AF65-F5344CB8AC3E}">
        <p14:creationId xmlns:p14="http://schemas.microsoft.com/office/powerpoint/2010/main" val="31496445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1146</Words>
  <Application>Microsoft Office PowerPoint</Application>
  <PresentationFormat>Widescreen</PresentationFormat>
  <Paragraphs>103</Paragraphs>
  <Slides>37</Slides>
  <Notes>0</Notes>
  <HiddenSlides>0</HiddenSlides>
  <MMClips>8</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37</vt:i4>
      </vt:variant>
    </vt:vector>
  </HeadingPairs>
  <TitlesOfParts>
    <vt:vector size="43" baseType="lpstr">
      <vt:lpstr>Meiryo</vt:lpstr>
      <vt:lpstr>Aharoni</vt: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Patricia Colomer</dc:creator>
  <cp:lastModifiedBy>Patricia Colomer</cp:lastModifiedBy>
  <cp:revision>7</cp:revision>
  <dcterms:created xsi:type="dcterms:W3CDTF">2023-02-20T19:56:27Z</dcterms:created>
  <dcterms:modified xsi:type="dcterms:W3CDTF">2023-02-21T22:19:19Z</dcterms:modified>
</cp:coreProperties>
</file>